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83" r:id="rId6"/>
    <p:sldId id="261" r:id="rId7"/>
    <p:sldId id="276" r:id="rId8"/>
    <p:sldId id="277" r:id="rId9"/>
    <p:sldId id="265" r:id="rId10"/>
    <p:sldId id="262" r:id="rId11"/>
    <p:sldId id="263" r:id="rId12"/>
    <p:sldId id="278" r:id="rId13"/>
    <p:sldId id="273" r:id="rId14"/>
    <p:sldId id="286" r:id="rId15"/>
    <p:sldId id="266" r:id="rId16"/>
    <p:sldId id="285" r:id="rId17"/>
    <p:sldId id="258" r:id="rId18"/>
    <p:sldId id="270" r:id="rId19"/>
    <p:sldId id="284" r:id="rId20"/>
    <p:sldId id="282" r:id="rId21"/>
    <p:sldId id="267" r:id="rId22"/>
    <p:sldId id="271" r:id="rId23"/>
    <p:sldId id="281" r:id="rId24"/>
    <p:sldId id="272" r:id="rId25"/>
    <p:sldId id="280" r:id="rId26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FD9313-C6EA-4CF5-8067-88C17CF3780A}" v="14" dt="2024-10-28T09:13:32.0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33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66F3FA-08C0-42BA-B3B5-5ADA4CD2992C}" type="doc">
      <dgm:prSet loTypeId="urn:microsoft.com/office/officeart/2005/8/layout/vList5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KZ"/>
        </a:p>
      </dgm:t>
    </dgm:pt>
    <dgm:pt modelId="{74684555-4A6F-4B80-AAC2-3029173E7569}">
      <dgm:prSet phldrT="[Текст]"/>
      <dgm:spPr/>
      <dgm:t>
        <a:bodyPr/>
        <a:lstStyle/>
        <a:p>
          <a:r>
            <a:rPr lang="ru-RU" b="1" dirty="0" err="1"/>
            <a:t>Денсаулық</a:t>
          </a:r>
          <a:r>
            <a:rPr lang="ru-RU" b="1" dirty="0"/>
            <a:t> </a:t>
          </a:r>
          <a:r>
            <a:rPr lang="ru-RU" b="1" dirty="0" err="1"/>
            <a:t>сақтау</a:t>
          </a:r>
          <a:r>
            <a:rPr lang="ru-RU" dirty="0"/>
            <a:t>:</a:t>
          </a:r>
          <a:endParaRPr lang="ru-KZ" dirty="0"/>
        </a:p>
      </dgm:t>
    </dgm:pt>
    <dgm:pt modelId="{F6D92722-2DCD-4064-88AD-FF3CC798E2A6}" type="parTrans" cxnId="{471A34ED-4C65-4B8A-910E-E5D1BA36588D}">
      <dgm:prSet/>
      <dgm:spPr/>
      <dgm:t>
        <a:bodyPr/>
        <a:lstStyle/>
        <a:p>
          <a:endParaRPr lang="ru-KZ"/>
        </a:p>
      </dgm:t>
    </dgm:pt>
    <dgm:pt modelId="{0B1BE277-E437-4CA7-AFDF-E95C26976987}" type="sibTrans" cxnId="{471A34ED-4C65-4B8A-910E-E5D1BA36588D}">
      <dgm:prSet/>
      <dgm:spPr/>
      <dgm:t>
        <a:bodyPr/>
        <a:lstStyle/>
        <a:p>
          <a:endParaRPr lang="ru-KZ"/>
        </a:p>
      </dgm:t>
    </dgm:pt>
    <dgm:pt modelId="{8EBD442F-CF80-4D89-AAFD-3FEC34311E1C}">
      <dgm:prSet phldrT="[Текст]"/>
      <dgm:spPr/>
      <dgm:t>
        <a:bodyPr/>
        <a:lstStyle/>
        <a:p>
          <a:r>
            <a:rPr lang="ru-RU" b="1" dirty="0" err="1"/>
            <a:t>Ауыл</a:t>
          </a:r>
          <a:r>
            <a:rPr lang="ru-RU" b="1" dirty="0"/>
            <a:t> </a:t>
          </a:r>
          <a:r>
            <a:rPr lang="ru-RU" b="1" dirty="0" err="1"/>
            <a:t>шаруашылығы</a:t>
          </a:r>
          <a:endParaRPr lang="ru-KZ" dirty="0"/>
        </a:p>
      </dgm:t>
    </dgm:pt>
    <dgm:pt modelId="{350D45FF-9481-4DA9-8966-C4B5D5539A6D}" type="parTrans" cxnId="{F21EFB7B-3E70-4653-9620-DAB2372389CC}">
      <dgm:prSet/>
      <dgm:spPr/>
      <dgm:t>
        <a:bodyPr/>
        <a:lstStyle/>
        <a:p>
          <a:endParaRPr lang="ru-KZ"/>
        </a:p>
      </dgm:t>
    </dgm:pt>
    <dgm:pt modelId="{CF88960C-E72F-4FDF-B943-464692CB9633}" type="sibTrans" cxnId="{F21EFB7B-3E70-4653-9620-DAB2372389CC}">
      <dgm:prSet/>
      <dgm:spPr/>
      <dgm:t>
        <a:bodyPr/>
        <a:lstStyle/>
        <a:p>
          <a:endParaRPr lang="ru-KZ"/>
        </a:p>
      </dgm:t>
    </dgm:pt>
    <dgm:pt modelId="{5551A74D-C96D-4C2E-98A2-C4260E0750E8}">
      <dgm:prSet phldrT="[Текст]"/>
      <dgm:spPr/>
      <dgm:t>
        <a:bodyPr/>
        <a:lstStyle/>
        <a:p>
          <a:r>
            <a:rPr lang="ru-RU" b="1" dirty="0" err="1"/>
            <a:t>Өнімділікті</a:t>
          </a:r>
          <a:r>
            <a:rPr lang="ru-RU" b="1" dirty="0"/>
            <a:t> </a:t>
          </a:r>
          <a:r>
            <a:rPr lang="ru-RU" b="1" dirty="0" err="1"/>
            <a:t>арттыру</a:t>
          </a:r>
          <a:endParaRPr lang="ru-KZ" dirty="0"/>
        </a:p>
      </dgm:t>
    </dgm:pt>
    <dgm:pt modelId="{3023CE48-ED45-4C8B-B823-B8DE90D7452D}" type="parTrans" cxnId="{7621E061-8027-4273-861E-4FD0C1F5A666}">
      <dgm:prSet/>
      <dgm:spPr/>
      <dgm:t>
        <a:bodyPr/>
        <a:lstStyle/>
        <a:p>
          <a:endParaRPr lang="ru-KZ"/>
        </a:p>
      </dgm:t>
    </dgm:pt>
    <dgm:pt modelId="{7411223D-1F77-4811-9761-2E25C670AA40}" type="sibTrans" cxnId="{7621E061-8027-4273-861E-4FD0C1F5A666}">
      <dgm:prSet/>
      <dgm:spPr/>
      <dgm:t>
        <a:bodyPr/>
        <a:lstStyle/>
        <a:p>
          <a:endParaRPr lang="ru-KZ"/>
        </a:p>
      </dgm:t>
    </dgm:pt>
    <dgm:pt modelId="{F1C49E3A-8D3E-48C7-AC78-E12039719EEF}">
      <dgm:prSet phldrT="[Текст]"/>
      <dgm:spPr/>
      <dgm:t>
        <a:bodyPr/>
        <a:lstStyle/>
        <a:p>
          <a:r>
            <a:rPr lang="ru-RU" b="1" dirty="0" err="1"/>
            <a:t>Өнеркәсіптік</a:t>
          </a:r>
          <a:r>
            <a:rPr lang="ru-RU" b="1" dirty="0"/>
            <a:t> </a:t>
          </a:r>
          <a:r>
            <a:rPr lang="ru-RU" b="1" dirty="0" err="1"/>
            <a:t>өндіріс</a:t>
          </a:r>
          <a:endParaRPr lang="ru-KZ" dirty="0"/>
        </a:p>
      </dgm:t>
    </dgm:pt>
    <dgm:pt modelId="{3F6EBD1E-FECA-4736-B2BA-224404080141}" type="parTrans" cxnId="{5DCDDC8B-6A60-4542-B94F-E46999734D30}">
      <dgm:prSet/>
      <dgm:spPr/>
      <dgm:t>
        <a:bodyPr/>
        <a:lstStyle/>
        <a:p>
          <a:endParaRPr lang="ru-KZ"/>
        </a:p>
      </dgm:t>
    </dgm:pt>
    <dgm:pt modelId="{04C8AC37-7883-4C05-8463-8BD4B58389CC}" type="sibTrans" cxnId="{5DCDDC8B-6A60-4542-B94F-E46999734D30}">
      <dgm:prSet/>
      <dgm:spPr/>
      <dgm:t>
        <a:bodyPr/>
        <a:lstStyle/>
        <a:p>
          <a:endParaRPr lang="ru-KZ"/>
        </a:p>
      </dgm:t>
    </dgm:pt>
    <dgm:pt modelId="{32A12B3B-DC0F-45BD-8E34-BAFA12258931}">
      <dgm:prSet phldrT="[Текст]"/>
      <dgm:spPr/>
      <dgm:t>
        <a:bodyPr/>
        <a:lstStyle/>
        <a:p>
          <a:r>
            <a:rPr lang="ru-RU" b="1" dirty="0" err="1"/>
            <a:t>Биоотын</a:t>
          </a:r>
          <a:r>
            <a:rPr lang="ru-RU" b="1" dirty="0"/>
            <a:t> </a:t>
          </a:r>
          <a:r>
            <a:rPr lang="ru-RU" b="1" dirty="0" err="1"/>
            <a:t>және</a:t>
          </a:r>
          <a:r>
            <a:rPr lang="ru-RU" b="1" dirty="0"/>
            <a:t> </a:t>
          </a:r>
          <a:r>
            <a:rPr lang="ru-RU" b="1" dirty="0" err="1"/>
            <a:t>жаңартылатын</a:t>
          </a:r>
          <a:r>
            <a:rPr lang="ru-RU" b="1" dirty="0"/>
            <a:t> энергия</a:t>
          </a:r>
          <a:endParaRPr lang="ru-KZ" dirty="0"/>
        </a:p>
      </dgm:t>
    </dgm:pt>
    <dgm:pt modelId="{35D644D0-F51F-4485-A7F4-6142868D1D46}" type="parTrans" cxnId="{9E075A24-9AA2-480A-92B5-AF54E0184E57}">
      <dgm:prSet/>
      <dgm:spPr/>
      <dgm:t>
        <a:bodyPr/>
        <a:lstStyle/>
        <a:p>
          <a:endParaRPr lang="ru-KZ"/>
        </a:p>
      </dgm:t>
    </dgm:pt>
    <dgm:pt modelId="{F09FC0A9-9DE8-46E6-8673-07029B7E42F1}" type="sibTrans" cxnId="{9E075A24-9AA2-480A-92B5-AF54E0184E57}">
      <dgm:prSet/>
      <dgm:spPr/>
      <dgm:t>
        <a:bodyPr/>
        <a:lstStyle/>
        <a:p>
          <a:endParaRPr lang="ru-KZ"/>
        </a:p>
      </dgm:t>
    </dgm:pt>
    <dgm:pt modelId="{20FE2A55-3230-485A-8E7D-93B4B58C2E1B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b="1" dirty="0" err="1"/>
            <a:t>Генетикалық</a:t>
          </a:r>
          <a:r>
            <a:rPr lang="ru-RU" b="1" dirty="0"/>
            <a:t> </a:t>
          </a:r>
          <a:r>
            <a:rPr lang="ru-RU" b="1" dirty="0" err="1"/>
            <a:t>ауруларды</a:t>
          </a:r>
          <a:r>
            <a:rPr lang="ru-RU" b="1" dirty="0"/>
            <a:t> </a:t>
          </a:r>
          <a:r>
            <a:rPr lang="ru-RU" b="1" dirty="0" err="1"/>
            <a:t>емдеу</a:t>
          </a:r>
          <a:endParaRPr lang="ru-RU" dirty="0"/>
        </a:p>
      </dgm:t>
    </dgm:pt>
    <dgm:pt modelId="{8D4AD0CB-9B2A-4D0B-922B-46A343B81156}" type="parTrans" cxnId="{D4C37C34-AEDB-401D-BBA2-271F369BB72F}">
      <dgm:prSet/>
      <dgm:spPr/>
      <dgm:t>
        <a:bodyPr/>
        <a:lstStyle/>
        <a:p>
          <a:endParaRPr lang="ru-KZ"/>
        </a:p>
      </dgm:t>
    </dgm:pt>
    <dgm:pt modelId="{593460AC-284E-4DC8-BB73-41654A3BDA51}" type="sibTrans" cxnId="{D4C37C34-AEDB-401D-BBA2-271F369BB72F}">
      <dgm:prSet/>
      <dgm:spPr/>
      <dgm:t>
        <a:bodyPr/>
        <a:lstStyle/>
        <a:p>
          <a:endParaRPr lang="ru-KZ"/>
        </a:p>
      </dgm:t>
    </dgm:pt>
    <dgm:pt modelId="{56016DD6-141F-413E-BD67-0219D05E952C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b="1" dirty="0"/>
            <a:t>Диагностика</a:t>
          </a:r>
          <a:endParaRPr lang="ru-RU" dirty="0"/>
        </a:p>
      </dgm:t>
    </dgm:pt>
    <dgm:pt modelId="{80799510-F825-4DA8-9C63-39A071CA221D}" type="parTrans" cxnId="{E7E6564E-431D-42AB-9856-7903799BC0EA}">
      <dgm:prSet/>
      <dgm:spPr/>
      <dgm:t>
        <a:bodyPr/>
        <a:lstStyle/>
        <a:p>
          <a:endParaRPr lang="ru-KZ"/>
        </a:p>
      </dgm:t>
    </dgm:pt>
    <dgm:pt modelId="{7F804E2B-EB99-4030-9696-30DF1325DDB8}" type="sibTrans" cxnId="{E7E6564E-431D-42AB-9856-7903799BC0EA}">
      <dgm:prSet/>
      <dgm:spPr/>
      <dgm:t>
        <a:bodyPr/>
        <a:lstStyle/>
        <a:p>
          <a:endParaRPr lang="ru-KZ"/>
        </a:p>
      </dgm:t>
    </dgm:pt>
    <dgm:pt modelId="{306D1664-5503-4C07-9C44-5CFB82308398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b="1" dirty="0" err="1"/>
            <a:t>Вакциналар</a:t>
          </a:r>
          <a:endParaRPr lang="ru-RU" dirty="0"/>
        </a:p>
      </dgm:t>
    </dgm:pt>
    <dgm:pt modelId="{DBBA18AE-B202-4660-9E2D-470EE14B9560}" type="parTrans" cxnId="{07C9246A-4782-42AC-8635-F467131B221F}">
      <dgm:prSet/>
      <dgm:spPr/>
      <dgm:t>
        <a:bodyPr/>
        <a:lstStyle/>
        <a:p>
          <a:endParaRPr lang="ru-KZ"/>
        </a:p>
      </dgm:t>
    </dgm:pt>
    <dgm:pt modelId="{EA0037CE-CB85-41FE-A0FD-A67D865722A0}" type="sibTrans" cxnId="{07C9246A-4782-42AC-8635-F467131B221F}">
      <dgm:prSet/>
      <dgm:spPr/>
      <dgm:t>
        <a:bodyPr/>
        <a:lstStyle/>
        <a:p>
          <a:endParaRPr lang="ru-KZ"/>
        </a:p>
      </dgm:t>
    </dgm:pt>
    <dgm:pt modelId="{EEE9A90D-E446-4077-B09F-04EECAAD12E9}">
      <dgm:prSet phldrT="[Текст]"/>
      <dgm:spPr/>
      <dgm:t>
        <a:bodyPr/>
        <a:lstStyle/>
        <a:p>
          <a:r>
            <a:rPr lang="ru-RU" b="1"/>
            <a:t>Қоректік </a:t>
          </a:r>
          <a:r>
            <a:rPr lang="ru-RU" b="1" dirty="0" err="1"/>
            <a:t>заттарды</a:t>
          </a:r>
          <a:r>
            <a:rPr lang="ru-RU" b="1" dirty="0"/>
            <a:t> </a:t>
          </a:r>
          <a:r>
            <a:rPr lang="ru-RU" b="1" dirty="0" err="1"/>
            <a:t>жақсарту</a:t>
          </a:r>
          <a:endParaRPr lang="ru-KZ" dirty="0"/>
        </a:p>
      </dgm:t>
    </dgm:pt>
    <dgm:pt modelId="{435D31F2-DF91-45DA-A939-F8122F12BF0C}" type="parTrans" cxnId="{ECBBC8D5-AD16-4A54-A6EB-D2E6F31B2C2C}">
      <dgm:prSet/>
      <dgm:spPr/>
      <dgm:t>
        <a:bodyPr/>
        <a:lstStyle/>
        <a:p>
          <a:endParaRPr lang="ru-KZ"/>
        </a:p>
      </dgm:t>
    </dgm:pt>
    <dgm:pt modelId="{9B3D3A9B-9015-4307-8237-0156ED1988CD}" type="sibTrans" cxnId="{ECBBC8D5-AD16-4A54-A6EB-D2E6F31B2C2C}">
      <dgm:prSet/>
      <dgm:spPr/>
      <dgm:t>
        <a:bodyPr/>
        <a:lstStyle/>
        <a:p>
          <a:endParaRPr lang="ru-KZ"/>
        </a:p>
      </dgm:t>
    </dgm:pt>
    <dgm:pt modelId="{8E307B83-31DA-42F7-85D6-4449CA2FFFFE}">
      <dgm:prSet phldrT="[Текст]"/>
      <dgm:spPr/>
      <dgm:t>
        <a:bodyPr/>
        <a:lstStyle/>
        <a:p>
          <a:r>
            <a:rPr lang="ru-RU" b="1" dirty="0" err="1"/>
            <a:t>Азық-түлік</a:t>
          </a:r>
          <a:r>
            <a:rPr lang="ru-RU" b="1" dirty="0"/>
            <a:t> </a:t>
          </a:r>
          <a:r>
            <a:rPr lang="ru-RU" b="1" dirty="0" err="1"/>
            <a:t>және</a:t>
          </a:r>
          <a:r>
            <a:rPr lang="ru-RU" b="1" dirty="0"/>
            <a:t> </a:t>
          </a:r>
          <a:r>
            <a:rPr lang="ru-RU" b="1" dirty="0" err="1"/>
            <a:t>ферменттер</a:t>
          </a:r>
          <a:r>
            <a:rPr lang="ru-RU" b="1" dirty="0"/>
            <a:t> </a:t>
          </a:r>
          <a:r>
            <a:rPr lang="ru-RU" b="1" dirty="0" err="1"/>
            <a:t>өндірісі</a:t>
          </a:r>
          <a:endParaRPr lang="ru-KZ" dirty="0"/>
        </a:p>
      </dgm:t>
    </dgm:pt>
    <dgm:pt modelId="{F4D1AFB2-C103-480D-A70F-94F7182EC277}" type="parTrans" cxnId="{5DC4A47A-81BB-4570-9E0D-A2AF8B6E85A7}">
      <dgm:prSet/>
      <dgm:spPr/>
      <dgm:t>
        <a:bodyPr/>
        <a:lstStyle/>
        <a:p>
          <a:endParaRPr lang="ru-KZ"/>
        </a:p>
      </dgm:t>
    </dgm:pt>
    <dgm:pt modelId="{D8A2287E-5B48-40E7-895F-786CFE8333C0}" type="sibTrans" cxnId="{5DC4A47A-81BB-4570-9E0D-A2AF8B6E85A7}">
      <dgm:prSet/>
      <dgm:spPr/>
      <dgm:t>
        <a:bodyPr/>
        <a:lstStyle/>
        <a:p>
          <a:endParaRPr lang="ru-KZ"/>
        </a:p>
      </dgm:t>
    </dgm:pt>
    <dgm:pt modelId="{2CD01292-20C1-46C0-BB95-98A87DA570DA}" type="pres">
      <dgm:prSet presAssocID="{3766F3FA-08C0-42BA-B3B5-5ADA4CD2992C}" presName="Name0" presStyleCnt="0">
        <dgm:presLayoutVars>
          <dgm:dir/>
          <dgm:animLvl val="lvl"/>
          <dgm:resizeHandles val="exact"/>
        </dgm:presLayoutVars>
      </dgm:prSet>
      <dgm:spPr/>
    </dgm:pt>
    <dgm:pt modelId="{60FDBB08-F3B4-4052-A402-89032FFAEF64}" type="pres">
      <dgm:prSet presAssocID="{74684555-4A6F-4B80-AAC2-3029173E7569}" presName="linNode" presStyleCnt="0"/>
      <dgm:spPr/>
    </dgm:pt>
    <dgm:pt modelId="{94899D69-1457-4973-B5B7-BBA30CFBA4A2}" type="pres">
      <dgm:prSet presAssocID="{74684555-4A6F-4B80-AAC2-3029173E7569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0C31BEBD-A27D-41AC-AA8B-469DB08CB04D}" type="pres">
      <dgm:prSet presAssocID="{74684555-4A6F-4B80-AAC2-3029173E7569}" presName="descendantText" presStyleLbl="alignAccFollowNode1" presStyleIdx="0" presStyleCnt="3">
        <dgm:presLayoutVars>
          <dgm:bulletEnabled val="1"/>
        </dgm:presLayoutVars>
      </dgm:prSet>
      <dgm:spPr/>
    </dgm:pt>
    <dgm:pt modelId="{6F89D896-5716-4889-8991-AAEE856E090E}" type="pres">
      <dgm:prSet presAssocID="{0B1BE277-E437-4CA7-AFDF-E95C26976987}" presName="sp" presStyleCnt="0"/>
      <dgm:spPr/>
    </dgm:pt>
    <dgm:pt modelId="{A1C10D36-8F1B-4B01-A832-DD16B1AD0847}" type="pres">
      <dgm:prSet presAssocID="{8EBD442F-CF80-4D89-AAFD-3FEC34311E1C}" presName="linNode" presStyleCnt="0"/>
      <dgm:spPr/>
    </dgm:pt>
    <dgm:pt modelId="{FBE3A0A8-EA38-4946-9531-DC8C005E37DA}" type="pres">
      <dgm:prSet presAssocID="{8EBD442F-CF80-4D89-AAFD-3FEC34311E1C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797BFC35-E5A9-4CC5-A4FB-4947B3436E43}" type="pres">
      <dgm:prSet presAssocID="{8EBD442F-CF80-4D89-AAFD-3FEC34311E1C}" presName="descendantText" presStyleLbl="alignAccFollowNode1" presStyleIdx="1" presStyleCnt="3">
        <dgm:presLayoutVars>
          <dgm:bulletEnabled val="1"/>
        </dgm:presLayoutVars>
      </dgm:prSet>
      <dgm:spPr/>
    </dgm:pt>
    <dgm:pt modelId="{D8105F5A-4970-4657-9248-FD3C470FC1E2}" type="pres">
      <dgm:prSet presAssocID="{CF88960C-E72F-4FDF-B943-464692CB9633}" presName="sp" presStyleCnt="0"/>
      <dgm:spPr/>
    </dgm:pt>
    <dgm:pt modelId="{68DBDC73-C584-49D0-B97E-8367A1CB7B0A}" type="pres">
      <dgm:prSet presAssocID="{F1C49E3A-8D3E-48C7-AC78-E12039719EEF}" presName="linNode" presStyleCnt="0"/>
      <dgm:spPr/>
    </dgm:pt>
    <dgm:pt modelId="{B0FEA405-C841-42F3-BEF2-06F2581D89AE}" type="pres">
      <dgm:prSet presAssocID="{F1C49E3A-8D3E-48C7-AC78-E12039719EEF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0A2436AB-E4A6-44A5-8C13-993DB1686345}" type="pres">
      <dgm:prSet presAssocID="{F1C49E3A-8D3E-48C7-AC78-E12039719EEF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AC354C0C-1E8D-4910-9448-EDA486D54BDA}" type="presOf" srcId="{32A12B3B-DC0F-45BD-8E34-BAFA12258931}" destId="{0A2436AB-E4A6-44A5-8C13-993DB1686345}" srcOrd="0" destOrd="0" presId="urn:microsoft.com/office/officeart/2005/8/layout/vList5"/>
    <dgm:cxn modelId="{C12FA713-7A53-487B-8B33-7374C38E3AF9}" type="presOf" srcId="{8EBD442F-CF80-4D89-AAFD-3FEC34311E1C}" destId="{FBE3A0A8-EA38-4946-9531-DC8C005E37DA}" srcOrd="0" destOrd="0" presId="urn:microsoft.com/office/officeart/2005/8/layout/vList5"/>
    <dgm:cxn modelId="{3D463114-CB68-4A4E-801A-77E48564F840}" type="presOf" srcId="{EEE9A90D-E446-4077-B09F-04EECAAD12E9}" destId="{797BFC35-E5A9-4CC5-A4FB-4947B3436E43}" srcOrd="0" destOrd="1" presId="urn:microsoft.com/office/officeart/2005/8/layout/vList5"/>
    <dgm:cxn modelId="{9E075A24-9AA2-480A-92B5-AF54E0184E57}" srcId="{F1C49E3A-8D3E-48C7-AC78-E12039719EEF}" destId="{32A12B3B-DC0F-45BD-8E34-BAFA12258931}" srcOrd="0" destOrd="0" parTransId="{35D644D0-F51F-4485-A7F4-6142868D1D46}" sibTransId="{F09FC0A9-9DE8-46E6-8673-07029B7E42F1}"/>
    <dgm:cxn modelId="{D4C37C34-AEDB-401D-BBA2-271F369BB72F}" srcId="{74684555-4A6F-4B80-AAC2-3029173E7569}" destId="{20FE2A55-3230-485A-8E7D-93B4B58C2E1B}" srcOrd="0" destOrd="0" parTransId="{8D4AD0CB-9B2A-4D0B-922B-46A343B81156}" sibTransId="{593460AC-284E-4DC8-BB73-41654A3BDA51}"/>
    <dgm:cxn modelId="{C28DB637-9D91-431F-8E06-665F135A0606}" type="presOf" srcId="{56016DD6-141F-413E-BD67-0219D05E952C}" destId="{0C31BEBD-A27D-41AC-AA8B-469DB08CB04D}" srcOrd="0" destOrd="2" presId="urn:microsoft.com/office/officeart/2005/8/layout/vList5"/>
    <dgm:cxn modelId="{DE78C35E-D0A5-4CF1-836C-1AD63E0A8F7D}" type="presOf" srcId="{5551A74D-C96D-4C2E-98A2-C4260E0750E8}" destId="{797BFC35-E5A9-4CC5-A4FB-4947B3436E43}" srcOrd="0" destOrd="0" presId="urn:microsoft.com/office/officeart/2005/8/layout/vList5"/>
    <dgm:cxn modelId="{7621E061-8027-4273-861E-4FD0C1F5A666}" srcId="{8EBD442F-CF80-4D89-AAFD-3FEC34311E1C}" destId="{5551A74D-C96D-4C2E-98A2-C4260E0750E8}" srcOrd="0" destOrd="0" parTransId="{3023CE48-ED45-4C8B-B823-B8DE90D7452D}" sibTransId="{7411223D-1F77-4811-9761-2E25C670AA40}"/>
    <dgm:cxn modelId="{E379B269-B0BF-498C-AB30-9353295ACA65}" type="presOf" srcId="{20FE2A55-3230-485A-8E7D-93B4B58C2E1B}" destId="{0C31BEBD-A27D-41AC-AA8B-469DB08CB04D}" srcOrd="0" destOrd="0" presId="urn:microsoft.com/office/officeart/2005/8/layout/vList5"/>
    <dgm:cxn modelId="{07C9246A-4782-42AC-8635-F467131B221F}" srcId="{74684555-4A6F-4B80-AAC2-3029173E7569}" destId="{306D1664-5503-4C07-9C44-5CFB82308398}" srcOrd="1" destOrd="0" parTransId="{DBBA18AE-B202-4660-9E2D-470EE14B9560}" sibTransId="{EA0037CE-CB85-41FE-A0FD-A67D865722A0}"/>
    <dgm:cxn modelId="{E7E6564E-431D-42AB-9856-7903799BC0EA}" srcId="{74684555-4A6F-4B80-AAC2-3029173E7569}" destId="{56016DD6-141F-413E-BD67-0219D05E952C}" srcOrd="2" destOrd="0" parTransId="{80799510-F825-4DA8-9C63-39A071CA221D}" sibTransId="{7F804E2B-EB99-4030-9696-30DF1325DDB8}"/>
    <dgm:cxn modelId="{5DC4A47A-81BB-4570-9E0D-A2AF8B6E85A7}" srcId="{F1C49E3A-8D3E-48C7-AC78-E12039719EEF}" destId="{8E307B83-31DA-42F7-85D6-4449CA2FFFFE}" srcOrd="1" destOrd="0" parTransId="{F4D1AFB2-C103-480D-A70F-94F7182EC277}" sibTransId="{D8A2287E-5B48-40E7-895F-786CFE8333C0}"/>
    <dgm:cxn modelId="{F21EFB7B-3E70-4653-9620-DAB2372389CC}" srcId="{3766F3FA-08C0-42BA-B3B5-5ADA4CD2992C}" destId="{8EBD442F-CF80-4D89-AAFD-3FEC34311E1C}" srcOrd="1" destOrd="0" parTransId="{350D45FF-9481-4DA9-8966-C4B5D5539A6D}" sibTransId="{CF88960C-E72F-4FDF-B943-464692CB9633}"/>
    <dgm:cxn modelId="{5DCDDC8B-6A60-4542-B94F-E46999734D30}" srcId="{3766F3FA-08C0-42BA-B3B5-5ADA4CD2992C}" destId="{F1C49E3A-8D3E-48C7-AC78-E12039719EEF}" srcOrd="2" destOrd="0" parTransId="{3F6EBD1E-FECA-4736-B2BA-224404080141}" sibTransId="{04C8AC37-7883-4C05-8463-8BD4B58389CC}"/>
    <dgm:cxn modelId="{46F61A8C-8987-4AA3-8720-93B47C447C75}" type="presOf" srcId="{306D1664-5503-4C07-9C44-5CFB82308398}" destId="{0C31BEBD-A27D-41AC-AA8B-469DB08CB04D}" srcOrd="0" destOrd="1" presId="urn:microsoft.com/office/officeart/2005/8/layout/vList5"/>
    <dgm:cxn modelId="{6F2D82B2-94C0-46D1-A9DB-FB9073B826A2}" type="presOf" srcId="{8E307B83-31DA-42F7-85D6-4449CA2FFFFE}" destId="{0A2436AB-E4A6-44A5-8C13-993DB1686345}" srcOrd="0" destOrd="1" presId="urn:microsoft.com/office/officeart/2005/8/layout/vList5"/>
    <dgm:cxn modelId="{6A3A0ACE-015D-4B12-B23C-5AD4719AF25D}" type="presOf" srcId="{F1C49E3A-8D3E-48C7-AC78-E12039719EEF}" destId="{B0FEA405-C841-42F3-BEF2-06F2581D89AE}" srcOrd="0" destOrd="0" presId="urn:microsoft.com/office/officeart/2005/8/layout/vList5"/>
    <dgm:cxn modelId="{ECBBC8D5-AD16-4A54-A6EB-D2E6F31B2C2C}" srcId="{8EBD442F-CF80-4D89-AAFD-3FEC34311E1C}" destId="{EEE9A90D-E446-4077-B09F-04EECAAD12E9}" srcOrd="1" destOrd="0" parTransId="{435D31F2-DF91-45DA-A939-F8122F12BF0C}" sibTransId="{9B3D3A9B-9015-4307-8237-0156ED1988CD}"/>
    <dgm:cxn modelId="{41921EDF-4B44-4E9A-9C85-777A37757412}" type="presOf" srcId="{74684555-4A6F-4B80-AAC2-3029173E7569}" destId="{94899D69-1457-4973-B5B7-BBA30CFBA4A2}" srcOrd="0" destOrd="0" presId="urn:microsoft.com/office/officeart/2005/8/layout/vList5"/>
    <dgm:cxn modelId="{471A34ED-4C65-4B8A-910E-E5D1BA36588D}" srcId="{3766F3FA-08C0-42BA-B3B5-5ADA4CD2992C}" destId="{74684555-4A6F-4B80-AAC2-3029173E7569}" srcOrd="0" destOrd="0" parTransId="{F6D92722-2DCD-4064-88AD-FF3CC798E2A6}" sibTransId="{0B1BE277-E437-4CA7-AFDF-E95C26976987}"/>
    <dgm:cxn modelId="{850F36FC-3C1F-4550-90C6-6F80F41DD6D5}" type="presOf" srcId="{3766F3FA-08C0-42BA-B3B5-5ADA4CD2992C}" destId="{2CD01292-20C1-46C0-BB95-98A87DA570DA}" srcOrd="0" destOrd="0" presId="urn:microsoft.com/office/officeart/2005/8/layout/vList5"/>
    <dgm:cxn modelId="{A3BFC99F-115A-47BC-8DCF-AC5771417C90}" type="presParOf" srcId="{2CD01292-20C1-46C0-BB95-98A87DA570DA}" destId="{60FDBB08-F3B4-4052-A402-89032FFAEF64}" srcOrd="0" destOrd="0" presId="urn:microsoft.com/office/officeart/2005/8/layout/vList5"/>
    <dgm:cxn modelId="{A3B3752A-C610-4B34-B3D9-FB3BC081CEB9}" type="presParOf" srcId="{60FDBB08-F3B4-4052-A402-89032FFAEF64}" destId="{94899D69-1457-4973-B5B7-BBA30CFBA4A2}" srcOrd="0" destOrd="0" presId="urn:microsoft.com/office/officeart/2005/8/layout/vList5"/>
    <dgm:cxn modelId="{45B04899-758E-4B00-87E3-5DD2F217F5F8}" type="presParOf" srcId="{60FDBB08-F3B4-4052-A402-89032FFAEF64}" destId="{0C31BEBD-A27D-41AC-AA8B-469DB08CB04D}" srcOrd="1" destOrd="0" presId="urn:microsoft.com/office/officeart/2005/8/layout/vList5"/>
    <dgm:cxn modelId="{47D13D73-4588-4246-A36D-26F78BA6C5D3}" type="presParOf" srcId="{2CD01292-20C1-46C0-BB95-98A87DA570DA}" destId="{6F89D896-5716-4889-8991-AAEE856E090E}" srcOrd="1" destOrd="0" presId="urn:microsoft.com/office/officeart/2005/8/layout/vList5"/>
    <dgm:cxn modelId="{F4B04520-102B-4892-B01B-7FD93B0BEA7F}" type="presParOf" srcId="{2CD01292-20C1-46C0-BB95-98A87DA570DA}" destId="{A1C10D36-8F1B-4B01-A832-DD16B1AD0847}" srcOrd="2" destOrd="0" presId="urn:microsoft.com/office/officeart/2005/8/layout/vList5"/>
    <dgm:cxn modelId="{02A04E1E-CCBF-4407-8F6E-ABA2B388B7E0}" type="presParOf" srcId="{A1C10D36-8F1B-4B01-A832-DD16B1AD0847}" destId="{FBE3A0A8-EA38-4946-9531-DC8C005E37DA}" srcOrd="0" destOrd="0" presId="urn:microsoft.com/office/officeart/2005/8/layout/vList5"/>
    <dgm:cxn modelId="{56272DFA-AA8E-4552-A710-282AB66B73A2}" type="presParOf" srcId="{A1C10D36-8F1B-4B01-A832-DD16B1AD0847}" destId="{797BFC35-E5A9-4CC5-A4FB-4947B3436E43}" srcOrd="1" destOrd="0" presId="urn:microsoft.com/office/officeart/2005/8/layout/vList5"/>
    <dgm:cxn modelId="{FB23A736-393C-4B7C-A333-86681E77C44A}" type="presParOf" srcId="{2CD01292-20C1-46C0-BB95-98A87DA570DA}" destId="{D8105F5A-4970-4657-9248-FD3C470FC1E2}" srcOrd="3" destOrd="0" presId="urn:microsoft.com/office/officeart/2005/8/layout/vList5"/>
    <dgm:cxn modelId="{800792CF-472B-48E9-A40A-5E326646A0E3}" type="presParOf" srcId="{2CD01292-20C1-46C0-BB95-98A87DA570DA}" destId="{68DBDC73-C584-49D0-B97E-8367A1CB7B0A}" srcOrd="4" destOrd="0" presId="urn:microsoft.com/office/officeart/2005/8/layout/vList5"/>
    <dgm:cxn modelId="{BF1C6197-9156-49FA-A3B4-D7609D3B1664}" type="presParOf" srcId="{68DBDC73-C584-49D0-B97E-8367A1CB7B0A}" destId="{B0FEA405-C841-42F3-BEF2-06F2581D89AE}" srcOrd="0" destOrd="0" presId="urn:microsoft.com/office/officeart/2005/8/layout/vList5"/>
    <dgm:cxn modelId="{BCBAE25B-A3CD-462A-8B14-CE9C80977E29}" type="presParOf" srcId="{68DBDC73-C584-49D0-B97E-8367A1CB7B0A}" destId="{0A2436AB-E4A6-44A5-8C13-993DB168634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424F0D-825A-4FEB-93E5-90B83B5863E3}" type="doc">
      <dgm:prSet loTypeId="urn:microsoft.com/office/officeart/2009/3/layout/PlusandMinus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KZ"/>
        </a:p>
      </dgm:t>
    </dgm:pt>
    <dgm:pt modelId="{3BDC07B5-7840-48C3-9282-E21B9C558D14}">
      <dgm:prSet phldrT="[Текст]"/>
      <dgm:spPr/>
      <dgm:t>
        <a:bodyPr/>
        <a:lstStyle/>
        <a:p>
          <a:r>
            <a:rPr lang="ru-RU" b="1" dirty="0" err="1"/>
            <a:t>Артықшылықтары</a:t>
          </a:r>
          <a:r>
            <a:rPr lang="ru-RU" b="1" dirty="0"/>
            <a:t>: </a:t>
          </a:r>
          <a:r>
            <a:rPr lang="ru-RU" dirty="0" err="1"/>
            <a:t>Синтетикалық</a:t>
          </a:r>
          <a:r>
            <a:rPr lang="ru-RU" dirty="0"/>
            <a:t> биология </a:t>
          </a:r>
          <a:r>
            <a:rPr lang="ru-RU" dirty="0" err="1"/>
            <a:t>адамзатқа</a:t>
          </a:r>
          <a:r>
            <a:rPr lang="ru-RU" dirty="0"/>
            <a:t> </a:t>
          </a:r>
          <a:r>
            <a:rPr lang="ru-RU" dirty="0" err="1"/>
            <a:t>табиғатта</a:t>
          </a:r>
          <a:r>
            <a:rPr lang="ru-RU" dirty="0"/>
            <a:t> </a:t>
          </a:r>
          <a:r>
            <a:rPr lang="ru-RU" dirty="0" err="1"/>
            <a:t>жоқ</a:t>
          </a:r>
          <a:r>
            <a:rPr lang="ru-RU" dirty="0"/>
            <a:t> </a:t>
          </a:r>
          <a:r>
            <a:rPr lang="ru-RU" dirty="0" err="1"/>
            <a:t>жаңа</a:t>
          </a:r>
          <a:r>
            <a:rPr lang="ru-RU" dirty="0"/>
            <a:t> </a:t>
          </a:r>
          <a:r>
            <a:rPr lang="ru-RU" dirty="0" err="1"/>
            <a:t>өнімдер</a:t>
          </a:r>
          <a:r>
            <a:rPr lang="ru-RU" dirty="0"/>
            <a:t>, </a:t>
          </a:r>
          <a:r>
            <a:rPr lang="ru-RU" dirty="0" err="1"/>
            <a:t>тұрақты</a:t>
          </a:r>
          <a:r>
            <a:rPr lang="ru-RU" dirty="0"/>
            <a:t> </a:t>
          </a:r>
          <a:r>
            <a:rPr lang="ru-RU" dirty="0" err="1"/>
            <a:t>энергетикалық</a:t>
          </a:r>
          <a:r>
            <a:rPr lang="ru-RU" dirty="0"/>
            <a:t> </a:t>
          </a:r>
          <a:r>
            <a:rPr lang="ru-RU" dirty="0" err="1"/>
            <a:t>және</a:t>
          </a:r>
          <a:r>
            <a:rPr lang="ru-RU" dirty="0"/>
            <a:t> </a:t>
          </a:r>
          <a:r>
            <a:rPr lang="ru-RU" dirty="0" err="1"/>
            <a:t>материалдық</a:t>
          </a:r>
          <a:r>
            <a:rPr lang="ru-RU" dirty="0"/>
            <a:t> </a:t>
          </a:r>
          <a:r>
            <a:rPr lang="ru-RU" dirty="0" err="1"/>
            <a:t>шешімдер</a:t>
          </a:r>
          <a:r>
            <a:rPr lang="ru-RU" dirty="0"/>
            <a:t>, </a:t>
          </a:r>
          <a:r>
            <a:rPr lang="ru-RU" dirty="0" err="1"/>
            <a:t>сондай-ақ</a:t>
          </a:r>
          <a:r>
            <a:rPr lang="ru-RU" dirty="0"/>
            <a:t> </a:t>
          </a:r>
          <a:r>
            <a:rPr lang="ru-RU" dirty="0" err="1"/>
            <a:t>денсаулық</a:t>
          </a:r>
          <a:r>
            <a:rPr lang="ru-RU" dirty="0"/>
            <a:t> </a:t>
          </a:r>
          <a:r>
            <a:rPr lang="ru-RU" dirty="0" err="1"/>
            <a:t>сақтау</a:t>
          </a:r>
          <a:r>
            <a:rPr lang="ru-RU" dirty="0"/>
            <a:t> мен </a:t>
          </a:r>
          <a:r>
            <a:rPr lang="ru-RU" dirty="0" err="1"/>
            <a:t>экологияда</a:t>
          </a:r>
          <a:r>
            <a:rPr lang="ru-RU" dirty="0"/>
            <a:t> </a:t>
          </a:r>
          <a:r>
            <a:rPr lang="ru-RU" dirty="0" err="1"/>
            <a:t>қолдануға</a:t>
          </a:r>
          <a:r>
            <a:rPr lang="ru-RU" dirty="0"/>
            <a:t> </a:t>
          </a:r>
          <a:r>
            <a:rPr lang="ru-RU" dirty="0" err="1"/>
            <a:t>болатын</a:t>
          </a:r>
          <a:r>
            <a:rPr lang="ru-RU" dirty="0"/>
            <a:t> </a:t>
          </a:r>
          <a:r>
            <a:rPr lang="ru-RU" dirty="0" err="1"/>
            <a:t>инновацияларды</a:t>
          </a:r>
          <a:r>
            <a:rPr lang="ru-RU" dirty="0"/>
            <a:t> </a:t>
          </a:r>
          <a:r>
            <a:rPr lang="ru-RU" dirty="0" err="1"/>
            <a:t>ұсынады</a:t>
          </a:r>
          <a:endParaRPr lang="ru-KZ" dirty="0"/>
        </a:p>
      </dgm:t>
    </dgm:pt>
    <dgm:pt modelId="{646E4A6B-1EF8-47FC-8FEF-A1D159A7FA54}" type="parTrans" cxnId="{95EBD8BF-5346-4D9E-B3DA-E4779529D007}">
      <dgm:prSet/>
      <dgm:spPr/>
      <dgm:t>
        <a:bodyPr/>
        <a:lstStyle/>
        <a:p>
          <a:endParaRPr lang="ru-KZ"/>
        </a:p>
      </dgm:t>
    </dgm:pt>
    <dgm:pt modelId="{62578010-025E-4BAD-AFA0-FF22E0E08E5B}" type="sibTrans" cxnId="{95EBD8BF-5346-4D9E-B3DA-E4779529D007}">
      <dgm:prSet/>
      <dgm:spPr/>
      <dgm:t>
        <a:bodyPr/>
        <a:lstStyle/>
        <a:p>
          <a:endParaRPr lang="ru-KZ"/>
        </a:p>
      </dgm:t>
    </dgm:pt>
    <dgm:pt modelId="{BBDF1909-CCDE-4E02-B9C7-BF68025CE069}">
      <dgm:prSet phldrT="[Текст]"/>
      <dgm:spPr/>
      <dgm:t>
        <a:bodyPr/>
        <a:lstStyle/>
        <a:p>
          <a:r>
            <a:rPr lang="ru-RU" b="1" dirty="0" err="1"/>
            <a:t>Қауіптері</a:t>
          </a:r>
          <a:r>
            <a:rPr lang="ru-RU" b="1" dirty="0"/>
            <a:t>: </a:t>
          </a:r>
          <a:r>
            <a:rPr lang="ru-RU" dirty="0" err="1"/>
            <a:t>Жаңа</a:t>
          </a:r>
          <a:r>
            <a:rPr lang="ru-RU" dirty="0"/>
            <a:t> </a:t>
          </a:r>
          <a:r>
            <a:rPr lang="ru-RU" dirty="0" err="1"/>
            <a:t>организмдер</a:t>
          </a:r>
          <a:r>
            <a:rPr lang="ru-RU" dirty="0"/>
            <a:t> </a:t>
          </a:r>
          <a:r>
            <a:rPr lang="ru-RU" dirty="0" err="1"/>
            <a:t>жасау</a:t>
          </a:r>
          <a:r>
            <a:rPr lang="ru-RU" dirty="0"/>
            <a:t> </a:t>
          </a:r>
          <a:r>
            <a:rPr lang="ru-RU" dirty="0" err="1"/>
            <a:t>кезінде</a:t>
          </a:r>
          <a:r>
            <a:rPr lang="ru-RU" dirty="0"/>
            <a:t> </a:t>
          </a:r>
          <a:r>
            <a:rPr lang="ru-RU" dirty="0" err="1"/>
            <a:t>экологиялық</a:t>
          </a:r>
          <a:r>
            <a:rPr lang="ru-RU" dirty="0"/>
            <a:t> </a:t>
          </a:r>
          <a:r>
            <a:rPr lang="ru-RU" dirty="0" err="1"/>
            <a:t>және</a:t>
          </a:r>
          <a:r>
            <a:rPr lang="ru-RU" dirty="0"/>
            <a:t> </a:t>
          </a:r>
          <a:r>
            <a:rPr lang="ru-RU" dirty="0" err="1"/>
            <a:t>биологиялық</a:t>
          </a:r>
          <a:r>
            <a:rPr lang="ru-RU" dirty="0"/>
            <a:t> </a:t>
          </a:r>
          <a:r>
            <a:rPr lang="ru-RU" dirty="0" err="1"/>
            <a:t>қауіптілік</a:t>
          </a:r>
          <a:r>
            <a:rPr lang="ru-RU" dirty="0"/>
            <a:t> </a:t>
          </a:r>
          <a:r>
            <a:rPr lang="ru-RU" dirty="0" err="1"/>
            <a:t>пайда</a:t>
          </a:r>
          <a:r>
            <a:rPr lang="ru-RU" dirty="0"/>
            <a:t> </a:t>
          </a:r>
          <a:r>
            <a:rPr lang="ru-RU" dirty="0" err="1"/>
            <a:t>болуы</a:t>
          </a:r>
          <a:r>
            <a:rPr lang="ru-RU" dirty="0"/>
            <a:t> </a:t>
          </a:r>
          <a:r>
            <a:rPr lang="ru-RU" dirty="0" err="1"/>
            <a:t>мүмкін</a:t>
          </a:r>
          <a:r>
            <a:rPr lang="ru-RU" dirty="0"/>
            <a:t>, </a:t>
          </a:r>
          <a:r>
            <a:rPr lang="ru-RU" dirty="0" err="1"/>
            <a:t>себебі</a:t>
          </a:r>
          <a:r>
            <a:rPr lang="ru-RU" dirty="0"/>
            <a:t> </a:t>
          </a:r>
          <a:r>
            <a:rPr lang="ru-RU" dirty="0" err="1"/>
            <a:t>олар</a:t>
          </a:r>
          <a:r>
            <a:rPr lang="ru-RU" dirty="0"/>
            <a:t> </a:t>
          </a:r>
          <a:r>
            <a:rPr lang="ru-RU" dirty="0" err="1"/>
            <a:t>табиғи</a:t>
          </a:r>
          <a:r>
            <a:rPr lang="ru-RU" dirty="0"/>
            <a:t> </a:t>
          </a:r>
          <a:r>
            <a:rPr lang="ru-RU" dirty="0" err="1"/>
            <a:t>экожүйеге</a:t>
          </a:r>
          <a:r>
            <a:rPr lang="ru-RU" dirty="0"/>
            <a:t> </a:t>
          </a:r>
          <a:r>
            <a:rPr lang="ru-RU" dirty="0" err="1"/>
            <a:t>зиянын</a:t>
          </a:r>
          <a:r>
            <a:rPr lang="ru-RU" dirty="0"/>
            <a:t> </a:t>
          </a:r>
          <a:r>
            <a:rPr lang="ru-RU" dirty="0" err="1"/>
            <a:t>тигізуі</a:t>
          </a:r>
          <a:r>
            <a:rPr lang="ru-RU" dirty="0"/>
            <a:t> </a:t>
          </a:r>
          <a:r>
            <a:rPr lang="ru-RU" dirty="0" err="1"/>
            <a:t>ықтимал</a:t>
          </a:r>
          <a:r>
            <a:rPr lang="ru-RU" dirty="0"/>
            <a:t>. </a:t>
          </a:r>
          <a:r>
            <a:rPr lang="ru-RU" dirty="0" err="1"/>
            <a:t>Сондықтан</a:t>
          </a:r>
          <a:r>
            <a:rPr lang="ru-RU" dirty="0"/>
            <a:t> </a:t>
          </a:r>
          <a:r>
            <a:rPr lang="ru-RU" dirty="0" err="1"/>
            <a:t>синтетикалық</a:t>
          </a:r>
          <a:r>
            <a:rPr lang="ru-RU" dirty="0"/>
            <a:t> биология </a:t>
          </a:r>
          <a:r>
            <a:rPr lang="ru-RU" dirty="0" err="1"/>
            <a:t>саласындағы</a:t>
          </a:r>
          <a:r>
            <a:rPr lang="ru-RU" dirty="0"/>
            <a:t> </a:t>
          </a:r>
          <a:r>
            <a:rPr lang="ru-RU" dirty="0" err="1"/>
            <a:t>зерттеулерде</a:t>
          </a:r>
          <a:r>
            <a:rPr lang="ru-RU" dirty="0"/>
            <a:t> этика мен </a:t>
          </a:r>
          <a:r>
            <a:rPr lang="ru-RU" dirty="0" err="1"/>
            <a:t>қауіпсіздік</a:t>
          </a:r>
          <a:r>
            <a:rPr lang="ru-RU" dirty="0"/>
            <a:t> </a:t>
          </a:r>
          <a:r>
            <a:rPr lang="ru-RU" dirty="0" err="1"/>
            <a:t>мәселелері</a:t>
          </a:r>
          <a:r>
            <a:rPr lang="ru-RU" dirty="0"/>
            <a:t> </a:t>
          </a:r>
          <a:r>
            <a:rPr lang="ru-RU" dirty="0" err="1"/>
            <a:t>маңызды</a:t>
          </a:r>
          <a:r>
            <a:rPr lang="ru-RU" dirty="0"/>
            <a:t> </a:t>
          </a:r>
          <a:r>
            <a:rPr lang="ru-RU" dirty="0" err="1"/>
            <a:t>рөл</a:t>
          </a:r>
          <a:r>
            <a:rPr lang="ru-RU" dirty="0"/>
            <a:t> </a:t>
          </a:r>
          <a:r>
            <a:rPr lang="ru-RU" dirty="0" err="1"/>
            <a:t>атқарады</a:t>
          </a:r>
          <a:endParaRPr lang="ru-KZ" dirty="0"/>
        </a:p>
      </dgm:t>
    </dgm:pt>
    <dgm:pt modelId="{FBB874AE-F7DE-48FA-BAF1-CA9C58A04146}" type="parTrans" cxnId="{C075DE1B-D954-487C-A720-BFCD52472EF8}">
      <dgm:prSet/>
      <dgm:spPr/>
      <dgm:t>
        <a:bodyPr/>
        <a:lstStyle/>
        <a:p>
          <a:endParaRPr lang="ru-KZ"/>
        </a:p>
      </dgm:t>
    </dgm:pt>
    <dgm:pt modelId="{4A10D881-1FB2-456F-96AA-543EB3ECE774}" type="sibTrans" cxnId="{C075DE1B-D954-487C-A720-BFCD52472EF8}">
      <dgm:prSet/>
      <dgm:spPr/>
      <dgm:t>
        <a:bodyPr/>
        <a:lstStyle/>
        <a:p>
          <a:endParaRPr lang="ru-KZ"/>
        </a:p>
      </dgm:t>
    </dgm:pt>
    <dgm:pt modelId="{38CC478F-44F3-445B-B8AC-B2CAB010D513}" type="pres">
      <dgm:prSet presAssocID="{C2424F0D-825A-4FEB-93E5-90B83B5863E3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</dgm:pt>
    <dgm:pt modelId="{1C3CD8DD-4E9E-44E4-B656-5E7A9B4BB7F8}" type="pres">
      <dgm:prSet presAssocID="{C2424F0D-825A-4FEB-93E5-90B83B5863E3}" presName="Background" presStyleLbl="bgImgPlace1" presStyleIdx="0" presStyleCnt="1"/>
      <dgm:spPr/>
    </dgm:pt>
    <dgm:pt modelId="{D417E4FE-DAF9-4DFB-B3B6-55A4ED3DC6ED}" type="pres">
      <dgm:prSet presAssocID="{C2424F0D-825A-4FEB-93E5-90B83B5863E3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0F44A397-AD5E-40DC-A33D-757CE2D89BE5}" type="pres">
      <dgm:prSet presAssocID="{C2424F0D-825A-4FEB-93E5-90B83B5863E3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BEB5D787-D660-4D95-BF46-1C37C6104AD5}" type="pres">
      <dgm:prSet presAssocID="{C2424F0D-825A-4FEB-93E5-90B83B5863E3}" presName="Plus" presStyleLbl="alignNode1" presStyleIdx="0" presStyleCnt="2"/>
      <dgm:spPr/>
    </dgm:pt>
    <dgm:pt modelId="{1282EAC5-6AA7-4916-B45F-598FD025E6E7}" type="pres">
      <dgm:prSet presAssocID="{C2424F0D-825A-4FEB-93E5-90B83B5863E3}" presName="Minus" presStyleLbl="alignNode1" presStyleIdx="1" presStyleCnt="2"/>
      <dgm:spPr/>
    </dgm:pt>
    <dgm:pt modelId="{C44D617D-1771-4271-9F31-4C078EDD4211}" type="pres">
      <dgm:prSet presAssocID="{C2424F0D-825A-4FEB-93E5-90B83B5863E3}" presName="Divider" presStyleLbl="parChTrans1D1" presStyleIdx="0" presStyleCnt="1"/>
      <dgm:spPr/>
    </dgm:pt>
  </dgm:ptLst>
  <dgm:cxnLst>
    <dgm:cxn modelId="{C075DE1B-D954-487C-A720-BFCD52472EF8}" srcId="{C2424F0D-825A-4FEB-93E5-90B83B5863E3}" destId="{BBDF1909-CCDE-4E02-B9C7-BF68025CE069}" srcOrd="1" destOrd="0" parTransId="{FBB874AE-F7DE-48FA-BAF1-CA9C58A04146}" sibTransId="{4A10D881-1FB2-456F-96AA-543EB3ECE774}"/>
    <dgm:cxn modelId="{DC67BA8D-ADC4-4DEC-ABCC-5092FF163558}" type="presOf" srcId="{BBDF1909-CCDE-4E02-B9C7-BF68025CE069}" destId="{0F44A397-AD5E-40DC-A33D-757CE2D89BE5}" srcOrd="0" destOrd="0" presId="urn:microsoft.com/office/officeart/2009/3/layout/PlusandMinus"/>
    <dgm:cxn modelId="{4BC654A2-FE91-459F-92F9-FEB9314C3C21}" type="presOf" srcId="{C2424F0D-825A-4FEB-93E5-90B83B5863E3}" destId="{38CC478F-44F3-445B-B8AC-B2CAB010D513}" srcOrd="0" destOrd="0" presId="urn:microsoft.com/office/officeart/2009/3/layout/PlusandMinus"/>
    <dgm:cxn modelId="{95EBD8BF-5346-4D9E-B3DA-E4779529D007}" srcId="{C2424F0D-825A-4FEB-93E5-90B83B5863E3}" destId="{3BDC07B5-7840-48C3-9282-E21B9C558D14}" srcOrd="0" destOrd="0" parTransId="{646E4A6B-1EF8-47FC-8FEF-A1D159A7FA54}" sibTransId="{62578010-025E-4BAD-AFA0-FF22E0E08E5B}"/>
    <dgm:cxn modelId="{4009CCFA-6D4F-4F4E-B055-739D0868BFB2}" type="presOf" srcId="{3BDC07B5-7840-48C3-9282-E21B9C558D14}" destId="{D417E4FE-DAF9-4DFB-B3B6-55A4ED3DC6ED}" srcOrd="0" destOrd="0" presId="urn:microsoft.com/office/officeart/2009/3/layout/PlusandMinus"/>
    <dgm:cxn modelId="{1766E3B7-F06C-48B6-A9A3-C206FABC5B59}" type="presParOf" srcId="{38CC478F-44F3-445B-B8AC-B2CAB010D513}" destId="{1C3CD8DD-4E9E-44E4-B656-5E7A9B4BB7F8}" srcOrd="0" destOrd="0" presId="urn:microsoft.com/office/officeart/2009/3/layout/PlusandMinus"/>
    <dgm:cxn modelId="{2335786F-41B2-4B8C-8029-537090DD94FE}" type="presParOf" srcId="{38CC478F-44F3-445B-B8AC-B2CAB010D513}" destId="{D417E4FE-DAF9-4DFB-B3B6-55A4ED3DC6ED}" srcOrd="1" destOrd="0" presId="urn:microsoft.com/office/officeart/2009/3/layout/PlusandMinus"/>
    <dgm:cxn modelId="{E980EA4E-9E8F-4B5E-A8DE-9204CB5B94B1}" type="presParOf" srcId="{38CC478F-44F3-445B-B8AC-B2CAB010D513}" destId="{0F44A397-AD5E-40DC-A33D-757CE2D89BE5}" srcOrd="2" destOrd="0" presId="urn:microsoft.com/office/officeart/2009/3/layout/PlusandMinus"/>
    <dgm:cxn modelId="{C7A484A3-424D-4CA8-B99C-A5C66583B65D}" type="presParOf" srcId="{38CC478F-44F3-445B-B8AC-B2CAB010D513}" destId="{BEB5D787-D660-4D95-BF46-1C37C6104AD5}" srcOrd="3" destOrd="0" presId="urn:microsoft.com/office/officeart/2009/3/layout/PlusandMinus"/>
    <dgm:cxn modelId="{7AACA207-9306-4B51-BCC1-BA1A8766851A}" type="presParOf" srcId="{38CC478F-44F3-445B-B8AC-B2CAB010D513}" destId="{1282EAC5-6AA7-4916-B45F-598FD025E6E7}" srcOrd="4" destOrd="0" presId="urn:microsoft.com/office/officeart/2009/3/layout/PlusandMinus"/>
    <dgm:cxn modelId="{F5895D3F-93AE-4317-9B4D-47494331862D}" type="presParOf" srcId="{38CC478F-44F3-445B-B8AC-B2CAB010D513}" destId="{C44D617D-1771-4271-9F31-4C078EDD4211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A21178-FEE9-4D57-B8B3-0F490BD07EEB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KZ"/>
        </a:p>
      </dgm:t>
    </dgm:pt>
    <dgm:pt modelId="{4CDB28A8-0200-4375-9651-8A7638018C15}">
      <dgm:prSet phldrT="[Текст]"/>
      <dgm:spPr/>
      <dgm:t>
        <a:bodyPr/>
        <a:lstStyle/>
        <a:p>
          <a:r>
            <a:rPr lang="ru-RU" dirty="0" err="1"/>
            <a:t>биологиялық</a:t>
          </a:r>
          <a:r>
            <a:rPr lang="ru-RU" dirty="0"/>
            <a:t> </a:t>
          </a:r>
          <a:r>
            <a:rPr lang="ru-RU" dirty="0" err="1"/>
            <a:t>агенттер</a:t>
          </a:r>
          <a:r>
            <a:rPr lang="ru-RU" dirty="0"/>
            <a:t> террор </a:t>
          </a:r>
          <a:r>
            <a:rPr lang="ru-RU" dirty="0" err="1"/>
            <a:t>құралы</a:t>
          </a:r>
          <a:r>
            <a:rPr lang="ru-RU" dirty="0"/>
            <a:t> </a:t>
          </a:r>
          <a:r>
            <a:rPr lang="ru-RU" dirty="0" err="1"/>
            <a:t>ретінде</a:t>
          </a:r>
          <a:endParaRPr lang="ru-KZ" dirty="0"/>
        </a:p>
      </dgm:t>
    </dgm:pt>
    <dgm:pt modelId="{EFF87F45-9FC2-44BD-A7F2-B657F7585164}" type="parTrans" cxnId="{182BDF8D-D30F-46DF-B70C-B5381B85928B}">
      <dgm:prSet/>
      <dgm:spPr/>
      <dgm:t>
        <a:bodyPr/>
        <a:lstStyle/>
        <a:p>
          <a:endParaRPr lang="ru-KZ"/>
        </a:p>
      </dgm:t>
    </dgm:pt>
    <dgm:pt modelId="{A8633732-6B52-4A9B-9948-19026E816428}" type="sibTrans" cxnId="{182BDF8D-D30F-46DF-B70C-B5381B85928B}">
      <dgm:prSet/>
      <dgm:spPr/>
      <dgm:t>
        <a:bodyPr/>
        <a:lstStyle/>
        <a:p>
          <a:endParaRPr lang="ru-KZ"/>
        </a:p>
      </dgm:t>
    </dgm:pt>
    <dgm:pt modelId="{20DBB1BF-0F2B-483E-BCCB-06EFF48F54D0}">
      <dgm:prSet phldrT="[Текст]"/>
      <dgm:spPr/>
      <dgm:t>
        <a:bodyPr/>
        <a:lstStyle/>
        <a:p>
          <a:r>
            <a:rPr lang="ru-RU" b="1"/>
            <a:t>саяси</a:t>
          </a:r>
          <a:endParaRPr lang="ru-KZ" b="1" dirty="0"/>
        </a:p>
      </dgm:t>
    </dgm:pt>
    <dgm:pt modelId="{60627F44-864C-4C98-8D30-0B790830F045}" type="parTrans" cxnId="{8DFF4590-9D68-4B9E-AAA1-6AE555F7D82A}">
      <dgm:prSet/>
      <dgm:spPr/>
      <dgm:t>
        <a:bodyPr/>
        <a:lstStyle/>
        <a:p>
          <a:endParaRPr lang="ru-KZ"/>
        </a:p>
      </dgm:t>
    </dgm:pt>
    <dgm:pt modelId="{E4367BE5-8845-402F-8642-D4EC9FA8214D}" type="sibTrans" cxnId="{8DFF4590-9D68-4B9E-AAA1-6AE555F7D82A}">
      <dgm:prSet/>
      <dgm:spPr/>
      <dgm:t>
        <a:bodyPr/>
        <a:lstStyle/>
        <a:p>
          <a:endParaRPr lang="ru-KZ"/>
        </a:p>
      </dgm:t>
    </dgm:pt>
    <dgm:pt modelId="{3E2B1597-1731-4032-8AED-9A8CD32A9664}">
      <dgm:prSet/>
      <dgm:spPr/>
      <dgm:t>
        <a:bodyPr/>
        <a:lstStyle/>
        <a:p>
          <a:r>
            <a:rPr lang="ru-RU" b="1" dirty="0"/>
            <a:t>экономикалық</a:t>
          </a:r>
          <a:endParaRPr lang="ru-KZ" b="1" dirty="0"/>
        </a:p>
      </dgm:t>
    </dgm:pt>
    <dgm:pt modelId="{EFABB949-BE43-4673-81E7-7C24908B435C}" type="parTrans" cxnId="{7BDED423-172D-40BF-85BA-088193A78717}">
      <dgm:prSet/>
      <dgm:spPr/>
      <dgm:t>
        <a:bodyPr/>
        <a:lstStyle/>
        <a:p>
          <a:endParaRPr lang="ru-KZ"/>
        </a:p>
      </dgm:t>
    </dgm:pt>
    <dgm:pt modelId="{343220D8-A19C-4AAB-88AE-EE810A4566C3}" type="sibTrans" cxnId="{7BDED423-172D-40BF-85BA-088193A78717}">
      <dgm:prSet/>
      <dgm:spPr/>
      <dgm:t>
        <a:bodyPr/>
        <a:lstStyle/>
        <a:p>
          <a:endParaRPr lang="ru-KZ"/>
        </a:p>
      </dgm:t>
    </dgm:pt>
    <dgm:pt modelId="{52BC03B6-8289-4A0D-B424-60B225793D15}">
      <dgm:prSet/>
      <dgm:spPr/>
      <dgm:t>
        <a:bodyPr/>
        <a:lstStyle/>
        <a:p>
          <a:r>
            <a:rPr lang="ru-RU" b="1" dirty="0"/>
            <a:t>діни</a:t>
          </a:r>
          <a:endParaRPr lang="ru-KZ" b="1" dirty="0"/>
        </a:p>
      </dgm:t>
    </dgm:pt>
    <dgm:pt modelId="{540E34AE-E061-44DD-AF63-FD4127AA3F39}" type="parTrans" cxnId="{6FC4EE53-373D-4059-8FF4-9F6A400840C5}">
      <dgm:prSet/>
      <dgm:spPr/>
      <dgm:t>
        <a:bodyPr/>
        <a:lstStyle/>
        <a:p>
          <a:endParaRPr lang="ru-KZ"/>
        </a:p>
      </dgm:t>
    </dgm:pt>
    <dgm:pt modelId="{6AAD62EB-7624-4B2A-B8E1-1166946A22FC}" type="sibTrans" cxnId="{6FC4EE53-373D-4059-8FF4-9F6A400840C5}">
      <dgm:prSet/>
      <dgm:spPr/>
      <dgm:t>
        <a:bodyPr/>
        <a:lstStyle/>
        <a:p>
          <a:endParaRPr lang="ru-KZ"/>
        </a:p>
      </dgm:t>
    </dgm:pt>
    <dgm:pt modelId="{E8B5F1BB-207B-4A09-8463-708CC7C2BBED}" type="pres">
      <dgm:prSet presAssocID="{45A21178-FEE9-4D57-B8B3-0F490BD07EE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EDE1612-0CE4-452C-9B88-482237BF7CD2}" type="pres">
      <dgm:prSet presAssocID="{4CDB28A8-0200-4375-9651-8A7638018C15}" presName="hierRoot1" presStyleCnt="0"/>
      <dgm:spPr/>
    </dgm:pt>
    <dgm:pt modelId="{28C7C32B-65D7-4B24-9DE1-C64352D01980}" type="pres">
      <dgm:prSet presAssocID="{4CDB28A8-0200-4375-9651-8A7638018C15}" presName="composite" presStyleCnt="0"/>
      <dgm:spPr/>
    </dgm:pt>
    <dgm:pt modelId="{3F66C8A0-5A59-4F1D-83AE-67A620F0747D}" type="pres">
      <dgm:prSet presAssocID="{4CDB28A8-0200-4375-9651-8A7638018C15}" presName="background" presStyleLbl="node0" presStyleIdx="0" presStyleCnt="1"/>
      <dgm:spPr/>
    </dgm:pt>
    <dgm:pt modelId="{B1358C48-12D4-44F6-8994-4A9B427467EB}" type="pres">
      <dgm:prSet presAssocID="{4CDB28A8-0200-4375-9651-8A7638018C15}" presName="text" presStyleLbl="fgAcc0" presStyleIdx="0" presStyleCnt="1">
        <dgm:presLayoutVars>
          <dgm:chPref val="3"/>
        </dgm:presLayoutVars>
      </dgm:prSet>
      <dgm:spPr/>
    </dgm:pt>
    <dgm:pt modelId="{1F665EF8-F5ED-4E5E-A1DC-9A8A53C85169}" type="pres">
      <dgm:prSet presAssocID="{4CDB28A8-0200-4375-9651-8A7638018C15}" presName="hierChild2" presStyleCnt="0"/>
      <dgm:spPr/>
    </dgm:pt>
    <dgm:pt modelId="{EA38A753-5F73-4777-8D10-D8D464A93440}" type="pres">
      <dgm:prSet presAssocID="{60627F44-864C-4C98-8D30-0B790830F045}" presName="Name10" presStyleLbl="parChTrans1D2" presStyleIdx="0" presStyleCnt="3"/>
      <dgm:spPr/>
    </dgm:pt>
    <dgm:pt modelId="{0D69A92F-E376-43E9-A098-288277F8F9E2}" type="pres">
      <dgm:prSet presAssocID="{20DBB1BF-0F2B-483E-BCCB-06EFF48F54D0}" presName="hierRoot2" presStyleCnt="0"/>
      <dgm:spPr/>
    </dgm:pt>
    <dgm:pt modelId="{DE766021-02EA-4A24-A6C2-3B0C863033C3}" type="pres">
      <dgm:prSet presAssocID="{20DBB1BF-0F2B-483E-BCCB-06EFF48F54D0}" presName="composite2" presStyleCnt="0"/>
      <dgm:spPr/>
    </dgm:pt>
    <dgm:pt modelId="{AE037740-21D3-409A-B40C-3559CB70E253}" type="pres">
      <dgm:prSet presAssocID="{20DBB1BF-0F2B-483E-BCCB-06EFF48F54D0}" presName="background2" presStyleLbl="node2" presStyleIdx="0" presStyleCnt="3"/>
      <dgm:spPr/>
    </dgm:pt>
    <dgm:pt modelId="{C73CEF58-3BFC-4A7D-B393-5A12AB97058A}" type="pres">
      <dgm:prSet presAssocID="{20DBB1BF-0F2B-483E-BCCB-06EFF48F54D0}" presName="text2" presStyleLbl="fgAcc2" presStyleIdx="0" presStyleCnt="3">
        <dgm:presLayoutVars>
          <dgm:chPref val="3"/>
        </dgm:presLayoutVars>
      </dgm:prSet>
      <dgm:spPr/>
    </dgm:pt>
    <dgm:pt modelId="{81BFCB4C-792F-4F9F-A254-647359739B23}" type="pres">
      <dgm:prSet presAssocID="{20DBB1BF-0F2B-483E-BCCB-06EFF48F54D0}" presName="hierChild3" presStyleCnt="0"/>
      <dgm:spPr/>
    </dgm:pt>
    <dgm:pt modelId="{9B4A48DB-D6EA-409C-904B-B01DFB4E3450}" type="pres">
      <dgm:prSet presAssocID="{EFABB949-BE43-4673-81E7-7C24908B435C}" presName="Name10" presStyleLbl="parChTrans1D2" presStyleIdx="1" presStyleCnt="3"/>
      <dgm:spPr/>
    </dgm:pt>
    <dgm:pt modelId="{08C00A75-3C33-4FF9-B8B5-720B306A0BD4}" type="pres">
      <dgm:prSet presAssocID="{3E2B1597-1731-4032-8AED-9A8CD32A9664}" presName="hierRoot2" presStyleCnt="0"/>
      <dgm:spPr/>
    </dgm:pt>
    <dgm:pt modelId="{4A0C941C-3DC7-4A07-A83A-FF86D011E410}" type="pres">
      <dgm:prSet presAssocID="{3E2B1597-1731-4032-8AED-9A8CD32A9664}" presName="composite2" presStyleCnt="0"/>
      <dgm:spPr/>
    </dgm:pt>
    <dgm:pt modelId="{F6101E8F-218F-4B8A-9AE2-41600E3FC602}" type="pres">
      <dgm:prSet presAssocID="{3E2B1597-1731-4032-8AED-9A8CD32A9664}" presName="background2" presStyleLbl="node2" presStyleIdx="1" presStyleCnt="3"/>
      <dgm:spPr/>
    </dgm:pt>
    <dgm:pt modelId="{396B2328-CA0D-445D-A31C-6BDAB2DF021B}" type="pres">
      <dgm:prSet presAssocID="{3E2B1597-1731-4032-8AED-9A8CD32A9664}" presName="text2" presStyleLbl="fgAcc2" presStyleIdx="1" presStyleCnt="3">
        <dgm:presLayoutVars>
          <dgm:chPref val="3"/>
        </dgm:presLayoutVars>
      </dgm:prSet>
      <dgm:spPr/>
    </dgm:pt>
    <dgm:pt modelId="{41C093CD-A83D-4966-957B-F7A36BC4F9F9}" type="pres">
      <dgm:prSet presAssocID="{3E2B1597-1731-4032-8AED-9A8CD32A9664}" presName="hierChild3" presStyleCnt="0"/>
      <dgm:spPr/>
    </dgm:pt>
    <dgm:pt modelId="{4A5C0C0F-C65F-4286-B447-A25B01C38E23}" type="pres">
      <dgm:prSet presAssocID="{540E34AE-E061-44DD-AF63-FD4127AA3F39}" presName="Name10" presStyleLbl="parChTrans1D2" presStyleIdx="2" presStyleCnt="3"/>
      <dgm:spPr/>
    </dgm:pt>
    <dgm:pt modelId="{3BD7C772-7AFE-4EE2-A8ED-CF605EEDEC87}" type="pres">
      <dgm:prSet presAssocID="{52BC03B6-8289-4A0D-B424-60B225793D15}" presName="hierRoot2" presStyleCnt="0"/>
      <dgm:spPr/>
    </dgm:pt>
    <dgm:pt modelId="{D96E1B16-C6F2-4810-8893-7BA2742E306A}" type="pres">
      <dgm:prSet presAssocID="{52BC03B6-8289-4A0D-B424-60B225793D15}" presName="composite2" presStyleCnt="0"/>
      <dgm:spPr/>
    </dgm:pt>
    <dgm:pt modelId="{FA68BF24-B7F6-4BC6-92C1-2BCFC8DF65AB}" type="pres">
      <dgm:prSet presAssocID="{52BC03B6-8289-4A0D-B424-60B225793D15}" presName="background2" presStyleLbl="node2" presStyleIdx="2" presStyleCnt="3"/>
      <dgm:spPr/>
    </dgm:pt>
    <dgm:pt modelId="{3CB1A9DC-C4FD-48B3-A503-C436DA2CCB31}" type="pres">
      <dgm:prSet presAssocID="{52BC03B6-8289-4A0D-B424-60B225793D15}" presName="text2" presStyleLbl="fgAcc2" presStyleIdx="2" presStyleCnt="3">
        <dgm:presLayoutVars>
          <dgm:chPref val="3"/>
        </dgm:presLayoutVars>
      </dgm:prSet>
      <dgm:spPr/>
    </dgm:pt>
    <dgm:pt modelId="{5C5A1A5E-69BC-40AE-919B-42BAE28CAB67}" type="pres">
      <dgm:prSet presAssocID="{52BC03B6-8289-4A0D-B424-60B225793D15}" presName="hierChild3" presStyleCnt="0"/>
      <dgm:spPr/>
    </dgm:pt>
  </dgm:ptLst>
  <dgm:cxnLst>
    <dgm:cxn modelId="{0D5AD20D-D87F-4DD8-97A2-41A7ACC59756}" type="presOf" srcId="{45A21178-FEE9-4D57-B8B3-0F490BD07EEB}" destId="{E8B5F1BB-207B-4A09-8463-708CC7C2BBED}" srcOrd="0" destOrd="0" presId="urn:microsoft.com/office/officeart/2005/8/layout/hierarchy1"/>
    <dgm:cxn modelId="{7BDED423-172D-40BF-85BA-088193A78717}" srcId="{4CDB28A8-0200-4375-9651-8A7638018C15}" destId="{3E2B1597-1731-4032-8AED-9A8CD32A9664}" srcOrd="1" destOrd="0" parTransId="{EFABB949-BE43-4673-81E7-7C24908B435C}" sibTransId="{343220D8-A19C-4AAB-88AE-EE810A4566C3}"/>
    <dgm:cxn modelId="{F41DA025-E96C-45A6-A3F5-A2763E495313}" type="presOf" srcId="{3E2B1597-1731-4032-8AED-9A8CD32A9664}" destId="{396B2328-CA0D-445D-A31C-6BDAB2DF021B}" srcOrd="0" destOrd="0" presId="urn:microsoft.com/office/officeart/2005/8/layout/hierarchy1"/>
    <dgm:cxn modelId="{6FC4EE53-373D-4059-8FF4-9F6A400840C5}" srcId="{4CDB28A8-0200-4375-9651-8A7638018C15}" destId="{52BC03B6-8289-4A0D-B424-60B225793D15}" srcOrd="2" destOrd="0" parTransId="{540E34AE-E061-44DD-AF63-FD4127AA3F39}" sibTransId="{6AAD62EB-7624-4B2A-B8E1-1166946A22FC}"/>
    <dgm:cxn modelId="{DB54A97B-EE87-4373-A4F8-217FE1AFD3FD}" type="presOf" srcId="{52BC03B6-8289-4A0D-B424-60B225793D15}" destId="{3CB1A9DC-C4FD-48B3-A503-C436DA2CCB31}" srcOrd="0" destOrd="0" presId="urn:microsoft.com/office/officeart/2005/8/layout/hierarchy1"/>
    <dgm:cxn modelId="{182BDF8D-D30F-46DF-B70C-B5381B85928B}" srcId="{45A21178-FEE9-4D57-B8B3-0F490BD07EEB}" destId="{4CDB28A8-0200-4375-9651-8A7638018C15}" srcOrd="0" destOrd="0" parTransId="{EFF87F45-9FC2-44BD-A7F2-B657F7585164}" sibTransId="{A8633732-6B52-4A9B-9948-19026E816428}"/>
    <dgm:cxn modelId="{8DFF4590-9D68-4B9E-AAA1-6AE555F7D82A}" srcId="{4CDB28A8-0200-4375-9651-8A7638018C15}" destId="{20DBB1BF-0F2B-483E-BCCB-06EFF48F54D0}" srcOrd="0" destOrd="0" parTransId="{60627F44-864C-4C98-8D30-0B790830F045}" sibTransId="{E4367BE5-8845-402F-8642-D4EC9FA8214D}"/>
    <dgm:cxn modelId="{FADBBACA-DDB7-46B1-9FD5-111A61D4E1C0}" type="presOf" srcId="{20DBB1BF-0F2B-483E-BCCB-06EFF48F54D0}" destId="{C73CEF58-3BFC-4A7D-B393-5A12AB97058A}" srcOrd="0" destOrd="0" presId="urn:microsoft.com/office/officeart/2005/8/layout/hierarchy1"/>
    <dgm:cxn modelId="{E825DDD0-804E-451A-8B3D-85BF5D223729}" type="presOf" srcId="{EFABB949-BE43-4673-81E7-7C24908B435C}" destId="{9B4A48DB-D6EA-409C-904B-B01DFB4E3450}" srcOrd="0" destOrd="0" presId="urn:microsoft.com/office/officeart/2005/8/layout/hierarchy1"/>
    <dgm:cxn modelId="{9AA0C3DC-51F4-4AFB-9B91-75CE4D4C5A3C}" type="presOf" srcId="{540E34AE-E061-44DD-AF63-FD4127AA3F39}" destId="{4A5C0C0F-C65F-4286-B447-A25B01C38E23}" srcOrd="0" destOrd="0" presId="urn:microsoft.com/office/officeart/2005/8/layout/hierarchy1"/>
    <dgm:cxn modelId="{8E4751DF-08A6-4EFE-A60E-064A75ACDAE3}" type="presOf" srcId="{60627F44-864C-4C98-8D30-0B790830F045}" destId="{EA38A753-5F73-4777-8D10-D8D464A93440}" srcOrd="0" destOrd="0" presId="urn:microsoft.com/office/officeart/2005/8/layout/hierarchy1"/>
    <dgm:cxn modelId="{3B5113E6-C80F-4869-A3EF-7BDC6B5E82BC}" type="presOf" srcId="{4CDB28A8-0200-4375-9651-8A7638018C15}" destId="{B1358C48-12D4-44F6-8994-4A9B427467EB}" srcOrd="0" destOrd="0" presId="urn:microsoft.com/office/officeart/2005/8/layout/hierarchy1"/>
    <dgm:cxn modelId="{A01A365A-A8DE-4D9A-8A30-42B6AAE5E474}" type="presParOf" srcId="{E8B5F1BB-207B-4A09-8463-708CC7C2BBED}" destId="{CEDE1612-0CE4-452C-9B88-482237BF7CD2}" srcOrd="0" destOrd="0" presId="urn:microsoft.com/office/officeart/2005/8/layout/hierarchy1"/>
    <dgm:cxn modelId="{659FD2E2-B55C-4750-AF00-2B2A17545C26}" type="presParOf" srcId="{CEDE1612-0CE4-452C-9B88-482237BF7CD2}" destId="{28C7C32B-65D7-4B24-9DE1-C64352D01980}" srcOrd="0" destOrd="0" presId="urn:microsoft.com/office/officeart/2005/8/layout/hierarchy1"/>
    <dgm:cxn modelId="{E6C9856B-8B84-4D6E-AE2D-716A86E4D951}" type="presParOf" srcId="{28C7C32B-65D7-4B24-9DE1-C64352D01980}" destId="{3F66C8A0-5A59-4F1D-83AE-67A620F0747D}" srcOrd="0" destOrd="0" presId="urn:microsoft.com/office/officeart/2005/8/layout/hierarchy1"/>
    <dgm:cxn modelId="{2F865D8B-5416-4729-80B0-9C434C69A65D}" type="presParOf" srcId="{28C7C32B-65D7-4B24-9DE1-C64352D01980}" destId="{B1358C48-12D4-44F6-8994-4A9B427467EB}" srcOrd="1" destOrd="0" presId="urn:microsoft.com/office/officeart/2005/8/layout/hierarchy1"/>
    <dgm:cxn modelId="{3C31B30F-CCD7-403E-90B8-7D52716EDD27}" type="presParOf" srcId="{CEDE1612-0CE4-452C-9B88-482237BF7CD2}" destId="{1F665EF8-F5ED-4E5E-A1DC-9A8A53C85169}" srcOrd="1" destOrd="0" presId="urn:microsoft.com/office/officeart/2005/8/layout/hierarchy1"/>
    <dgm:cxn modelId="{5E31E3FD-F760-40C4-BD66-F9A32B49B043}" type="presParOf" srcId="{1F665EF8-F5ED-4E5E-A1DC-9A8A53C85169}" destId="{EA38A753-5F73-4777-8D10-D8D464A93440}" srcOrd="0" destOrd="0" presId="urn:microsoft.com/office/officeart/2005/8/layout/hierarchy1"/>
    <dgm:cxn modelId="{3B5D26D0-3667-467F-8D69-BF2C6E0617CC}" type="presParOf" srcId="{1F665EF8-F5ED-4E5E-A1DC-9A8A53C85169}" destId="{0D69A92F-E376-43E9-A098-288277F8F9E2}" srcOrd="1" destOrd="0" presId="urn:microsoft.com/office/officeart/2005/8/layout/hierarchy1"/>
    <dgm:cxn modelId="{6EBC7FBA-A9DB-4563-9783-33D40ACECEB6}" type="presParOf" srcId="{0D69A92F-E376-43E9-A098-288277F8F9E2}" destId="{DE766021-02EA-4A24-A6C2-3B0C863033C3}" srcOrd="0" destOrd="0" presId="urn:microsoft.com/office/officeart/2005/8/layout/hierarchy1"/>
    <dgm:cxn modelId="{274B91F0-6E38-409E-9405-74D5E8CD8F11}" type="presParOf" srcId="{DE766021-02EA-4A24-A6C2-3B0C863033C3}" destId="{AE037740-21D3-409A-B40C-3559CB70E253}" srcOrd="0" destOrd="0" presId="urn:microsoft.com/office/officeart/2005/8/layout/hierarchy1"/>
    <dgm:cxn modelId="{CF08D058-43C7-4738-A5FD-3BBF88C1BA76}" type="presParOf" srcId="{DE766021-02EA-4A24-A6C2-3B0C863033C3}" destId="{C73CEF58-3BFC-4A7D-B393-5A12AB97058A}" srcOrd="1" destOrd="0" presId="urn:microsoft.com/office/officeart/2005/8/layout/hierarchy1"/>
    <dgm:cxn modelId="{CDD60E76-96B9-462B-A2FE-C159BD98A985}" type="presParOf" srcId="{0D69A92F-E376-43E9-A098-288277F8F9E2}" destId="{81BFCB4C-792F-4F9F-A254-647359739B23}" srcOrd="1" destOrd="0" presId="urn:microsoft.com/office/officeart/2005/8/layout/hierarchy1"/>
    <dgm:cxn modelId="{24D143BC-2926-4D54-B1AD-C2CFDCB0EB4D}" type="presParOf" srcId="{1F665EF8-F5ED-4E5E-A1DC-9A8A53C85169}" destId="{9B4A48DB-D6EA-409C-904B-B01DFB4E3450}" srcOrd="2" destOrd="0" presId="urn:microsoft.com/office/officeart/2005/8/layout/hierarchy1"/>
    <dgm:cxn modelId="{03C94D4A-FF21-4468-AC70-E1C69A2EF1A8}" type="presParOf" srcId="{1F665EF8-F5ED-4E5E-A1DC-9A8A53C85169}" destId="{08C00A75-3C33-4FF9-B8B5-720B306A0BD4}" srcOrd="3" destOrd="0" presId="urn:microsoft.com/office/officeart/2005/8/layout/hierarchy1"/>
    <dgm:cxn modelId="{8EFEC522-05C1-4915-8ED1-A0DDE82BA677}" type="presParOf" srcId="{08C00A75-3C33-4FF9-B8B5-720B306A0BD4}" destId="{4A0C941C-3DC7-4A07-A83A-FF86D011E410}" srcOrd="0" destOrd="0" presId="urn:microsoft.com/office/officeart/2005/8/layout/hierarchy1"/>
    <dgm:cxn modelId="{B5BFBADB-9C11-46CE-9A7E-84A85B07B1A2}" type="presParOf" srcId="{4A0C941C-3DC7-4A07-A83A-FF86D011E410}" destId="{F6101E8F-218F-4B8A-9AE2-41600E3FC602}" srcOrd="0" destOrd="0" presId="urn:microsoft.com/office/officeart/2005/8/layout/hierarchy1"/>
    <dgm:cxn modelId="{D88E7732-FE21-42D9-92A8-4C6F7B8F387C}" type="presParOf" srcId="{4A0C941C-3DC7-4A07-A83A-FF86D011E410}" destId="{396B2328-CA0D-445D-A31C-6BDAB2DF021B}" srcOrd="1" destOrd="0" presId="urn:microsoft.com/office/officeart/2005/8/layout/hierarchy1"/>
    <dgm:cxn modelId="{A4E7E47D-39DE-478D-B415-F1FEA999A715}" type="presParOf" srcId="{08C00A75-3C33-4FF9-B8B5-720B306A0BD4}" destId="{41C093CD-A83D-4966-957B-F7A36BC4F9F9}" srcOrd="1" destOrd="0" presId="urn:microsoft.com/office/officeart/2005/8/layout/hierarchy1"/>
    <dgm:cxn modelId="{1D359AE9-4C89-4A41-819B-8213E6998CD0}" type="presParOf" srcId="{1F665EF8-F5ED-4E5E-A1DC-9A8A53C85169}" destId="{4A5C0C0F-C65F-4286-B447-A25B01C38E23}" srcOrd="4" destOrd="0" presId="urn:microsoft.com/office/officeart/2005/8/layout/hierarchy1"/>
    <dgm:cxn modelId="{95B6D153-8F9D-483A-AC8B-044F3A04DECC}" type="presParOf" srcId="{1F665EF8-F5ED-4E5E-A1DC-9A8A53C85169}" destId="{3BD7C772-7AFE-4EE2-A8ED-CF605EEDEC87}" srcOrd="5" destOrd="0" presId="urn:microsoft.com/office/officeart/2005/8/layout/hierarchy1"/>
    <dgm:cxn modelId="{0946771D-BCC4-4C27-BE31-6BA429DC265B}" type="presParOf" srcId="{3BD7C772-7AFE-4EE2-A8ED-CF605EEDEC87}" destId="{D96E1B16-C6F2-4810-8893-7BA2742E306A}" srcOrd="0" destOrd="0" presId="urn:microsoft.com/office/officeart/2005/8/layout/hierarchy1"/>
    <dgm:cxn modelId="{ECE37A2F-22C2-4636-A08B-59EB23324EFC}" type="presParOf" srcId="{D96E1B16-C6F2-4810-8893-7BA2742E306A}" destId="{FA68BF24-B7F6-4BC6-92C1-2BCFC8DF65AB}" srcOrd="0" destOrd="0" presId="urn:microsoft.com/office/officeart/2005/8/layout/hierarchy1"/>
    <dgm:cxn modelId="{BCD376E4-35B4-4816-B1F4-B35FCDE38F53}" type="presParOf" srcId="{D96E1B16-C6F2-4810-8893-7BA2742E306A}" destId="{3CB1A9DC-C4FD-48B3-A503-C436DA2CCB31}" srcOrd="1" destOrd="0" presId="urn:microsoft.com/office/officeart/2005/8/layout/hierarchy1"/>
    <dgm:cxn modelId="{DB7267DE-9EDB-4083-AC81-C1ED756121B6}" type="presParOf" srcId="{3BD7C772-7AFE-4EE2-A8ED-CF605EEDEC87}" destId="{5C5A1A5E-69BC-40AE-919B-42BAE28CAB6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B11CC95-081A-4913-A289-31C0AD92D7D0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DF44469-1416-44AD-9AE5-ECAC747AB6C4}">
      <dgm:prSet/>
      <dgm:spPr/>
      <dgm:t>
        <a:bodyPr/>
        <a:lstStyle/>
        <a:p>
          <a:r>
            <a:rPr lang="ru-KZ"/>
            <a:t>1. Таралу жеңілдігі және жоғары инфекциялық</a:t>
          </a:r>
          <a:endParaRPr lang="en-US"/>
        </a:p>
      </dgm:t>
    </dgm:pt>
    <dgm:pt modelId="{171A2613-64AB-418D-A655-512DE46F3944}" type="parTrans" cxnId="{E0337FDC-8C73-4575-B009-599864007167}">
      <dgm:prSet/>
      <dgm:spPr/>
      <dgm:t>
        <a:bodyPr/>
        <a:lstStyle/>
        <a:p>
          <a:endParaRPr lang="en-US"/>
        </a:p>
      </dgm:t>
    </dgm:pt>
    <dgm:pt modelId="{9E2C75A9-D9E4-41BC-A12D-8CDF50BECE7E}" type="sibTrans" cxnId="{E0337FDC-8C73-4575-B009-599864007167}">
      <dgm:prSet/>
      <dgm:spPr/>
      <dgm:t>
        <a:bodyPr/>
        <a:lstStyle/>
        <a:p>
          <a:endParaRPr lang="en-US"/>
        </a:p>
      </dgm:t>
    </dgm:pt>
    <dgm:pt modelId="{6A362393-F4A3-4019-BBF7-74E3BC827385}">
      <dgm:prSet/>
      <dgm:spPr/>
      <dgm:t>
        <a:bodyPr/>
        <a:lstStyle/>
        <a:p>
          <a:r>
            <a:rPr lang="ru-KZ"/>
            <a:t>2. Өлім-жітімнің жоғары болуы және ауыр ауру</a:t>
          </a:r>
          <a:endParaRPr lang="en-US"/>
        </a:p>
      </dgm:t>
    </dgm:pt>
    <dgm:pt modelId="{5886B927-62A4-4C90-835B-77822DB5C677}" type="parTrans" cxnId="{0403F196-682A-47D7-99DC-8E78F9C043FC}">
      <dgm:prSet/>
      <dgm:spPr/>
      <dgm:t>
        <a:bodyPr/>
        <a:lstStyle/>
        <a:p>
          <a:endParaRPr lang="en-US"/>
        </a:p>
      </dgm:t>
    </dgm:pt>
    <dgm:pt modelId="{F7DC44C9-2104-4F6C-8E5C-73B06D5C735E}" type="sibTrans" cxnId="{0403F196-682A-47D7-99DC-8E78F9C043FC}">
      <dgm:prSet/>
      <dgm:spPr/>
      <dgm:t>
        <a:bodyPr/>
        <a:lstStyle/>
        <a:p>
          <a:endParaRPr lang="en-US"/>
        </a:p>
      </dgm:t>
    </dgm:pt>
    <dgm:pt modelId="{F80DBE2F-4C54-41AB-AB6A-F9DD7FBE826A}">
      <dgm:prSet/>
      <dgm:spPr/>
      <dgm:t>
        <a:bodyPr/>
        <a:lstStyle/>
        <a:p>
          <a:r>
            <a:rPr lang="ru-KZ"/>
            <a:t>3. Диагностика мен емдеудегі қиындықтар</a:t>
          </a:r>
          <a:endParaRPr lang="en-US"/>
        </a:p>
      </dgm:t>
    </dgm:pt>
    <dgm:pt modelId="{0F13324A-6330-4F74-8D7F-C22988D7B420}" type="parTrans" cxnId="{BACCBF87-6AD3-4BF9-B0A9-88D6207BDD9E}">
      <dgm:prSet/>
      <dgm:spPr/>
      <dgm:t>
        <a:bodyPr/>
        <a:lstStyle/>
        <a:p>
          <a:endParaRPr lang="en-US"/>
        </a:p>
      </dgm:t>
    </dgm:pt>
    <dgm:pt modelId="{FE0633DE-62C0-4A09-94D2-90F2643720A6}" type="sibTrans" cxnId="{BACCBF87-6AD3-4BF9-B0A9-88D6207BDD9E}">
      <dgm:prSet/>
      <dgm:spPr/>
      <dgm:t>
        <a:bodyPr/>
        <a:lstStyle/>
        <a:p>
          <a:endParaRPr lang="en-US"/>
        </a:p>
      </dgm:t>
    </dgm:pt>
    <dgm:pt modelId="{E56DE5FD-6710-4143-87A7-6BAAE0B3355E}">
      <dgm:prSet/>
      <dgm:spPr/>
      <dgm:t>
        <a:bodyPr/>
        <a:lstStyle/>
        <a:p>
          <a:r>
            <a:rPr lang="ru-KZ"/>
            <a:t>4. Тұрақтылық және қоршаған ортада ұзақ уақыт бойы сақталуы мүмкін</a:t>
          </a:r>
          <a:endParaRPr lang="en-US"/>
        </a:p>
      </dgm:t>
    </dgm:pt>
    <dgm:pt modelId="{A8E32CD6-5C6D-4898-B8A2-E682DEFE3D5C}" type="parTrans" cxnId="{5E62FFBF-FA2F-4C79-B65F-51E06354BD17}">
      <dgm:prSet/>
      <dgm:spPr/>
      <dgm:t>
        <a:bodyPr/>
        <a:lstStyle/>
        <a:p>
          <a:endParaRPr lang="en-US"/>
        </a:p>
      </dgm:t>
    </dgm:pt>
    <dgm:pt modelId="{C6437DD7-9F61-40F1-A6BE-3A6131540877}" type="sibTrans" cxnId="{5E62FFBF-FA2F-4C79-B65F-51E06354BD17}">
      <dgm:prSet/>
      <dgm:spPr/>
      <dgm:t>
        <a:bodyPr/>
        <a:lstStyle/>
        <a:p>
          <a:endParaRPr lang="en-US"/>
        </a:p>
      </dgm:t>
    </dgm:pt>
    <dgm:pt modelId="{70483733-52FA-4270-9926-D1CBE2B78162}">
      <dgm:prSet/>
      <dgm:spPr/>
      <dgm:t>
        <a:bodyPr/>
        <a:lstStyle/>
        <a:p>
          <a:r>
            <a:rPr lang="ru-KZ"/>
            <a:t>5. Генетикалық модификациялардың мүмкіндігі</a:t>
          </a:r>
          <a:endParaRPr lang="en-US"/>
        </a:p>
      </dgm:t>
    </dgm:pt>
    <dgm:pt modelId="{3BFA1DF9-01A9-49D1-9766-AC24C79C3411}" type="parTrans" cxnId="{3594145E-0A5C-4111-B291-88B03AE9DDDB}">
      <dgm:prSet/>
      <dgm:spPr/>
      <dgm:t>
        <a:bodyPr/>
        <a:lstStyle/>
        <a:p>
          <a:endParaRPr lang="en-US"/>
        </a:p>
      </dgm:t>
    </dgm:pt>
    <dgm:pt modelId="{8AD7213F-CBA3-4D22-960B-376E5B38D8B2}" type="sibTrans" cxnId="{3594145E-0A5C-4111-B291-88B03AE9DDDB}">
      <dgm:prSet/>
      <dgm:spPr/>
      <dgm:t>
        <a:bodyPr/>
        <a:lstStyle/>
        <a:p>
          <a:endParaRPr lang="en-US"/>
        </a:p>
      </dgm:t>
    </dgm:pt>
    <dgm:pt modelId="{2C1488D1-148A-4643-9332-22506C827E43}">
      <dgm:prSet/>
      <dgm:spPr/>
      <dgm:t>
        <a:bodyPr/>
        <a:lstStyle/>
        <a:p>
          <a:r>
            <a:rPr lang="ru-KZ"/>
            <a:t>6. Қорқыныш пен дүрбелеңнің әсері</a:t>
          </a:r>
          <a:endParaRPr lang="en-US"/>
        </a:p>
      </dgm:t>
    </dgm:pt>
    <dgm:pt modelId="{B06F8023-9459-4012-B678-07992A40768D}" type="parTrans" cxnId="{DB0D9F90-F83E-411C-9C22-4DAD62453471}">
      <dgm:prSet/>
      <dgm:spPr/>
      <dgm:t>
        <a:bodyPr/>
        <a:lstStyle/>
        <a:p>
          <a:endParaRPr lang="en-US"/>
        </a:p>
      </dgm:t>
    </dgm:pt>
    <dgm:pt modelId="{595AAC06-BCC5-4EE1-AEA6-E0A1C4B79BB6}" type="sibTrans" cxnId="{DB0D9F90-F83E-411C-9C22-4DAD62453471}">
      <dgm:prSet/>
      <dgm:spPr/>
      <dgm:t>
        <a:bodyPr/>
        <a:lstStyle/>
        <a:p>
          <a:endParaRPr lang="en-US"/>
        </a:p>
      </dgm:t>
    </dgm:pt>
    <dgm:pt modelId="{6AAF105E-CFB7-42CA-89BF-CA0D8D6514CD}" type="pres">
      <dgm:prSet presAssocID="{FB11CC95-081A-4913-A289-31C0AD92D7D0}" presName="diagram" presStyleCnt="0">
        <dgm:presLayoutVars>
          <dgm:dir/>
          <dgm:resizeHandles val="exact"/>
        </dgm:presLayoutVars>
      </dgm:prSet>
      <dgm:spPr/>
    </dgm:pt>
    <dgm:pt modelId="{B3423655-CABF-4155-8BA9-6822094F72E2}" type="pres">
      <dgm:prSet presAssocID="{CDF44469-1416-44AD-9AE5-ECAC747AB6C4}" presName="node" presStyleLbl="node1" presStyleIdx="0" presStyleCnt="6">
        <dgm:presLayoutVars>
          <dgm:bulletEnabled val="1"/>
        </dgm:presLayoutVars>
      </dgm:prSet>
      <dgm:spPr/>
    </dgm:pt>
    <dgm:pt modelId="{0DEDC795-3672-49BA-9109-55BBE3F49B54}" type="pres">
      <dgm:prSet presAssocID="{9E2C75A9-D9E4-41BC-A12D-8CDF50BECE7E}" presName="sibTrans" presStyleCnt="0"/>
      <dgm:spPr/>
    </dgm:pt>
    <dgm:pt modelId="{716B0FA1-0580-434B-AA00-0D5672DC6D37}" type="pres">
      <dgm:prSet presAssocID="{6A362393-F4A3-4019-BBF7-74E3BC827385}" presName="node" presStyleLbl="node1" presStyleIdx="1" presStyleCnt="6">
        <dgm:presLayoutVars>
          <dgm:bulletEnabled val="1"/>
        </dgm:presLayoutVars>
      </dgm:prSet>
      <dgm:spPr/>
    </dgm:pt>
    <dgm:pt modelId="{DFE19CA7-A5B0-443A-8BFD-33812CC3DA03}" type="pres">
      <dgm:prSet presAssocID="{F7DC44C9-2104-4F6C-8E5C-73B06D5C735E}" presName="sibTrans" presStyleCnt="0"/>
      <dgm:spPr/>
    </dgm:pt>
    <dgm:pt modelId="{3B3282F2-8CFD-4FD8-8D43-A03D8760A010}" type="pres">
      <dgm:prSet presAssocID="{F80DBE2F-4C54-41AB-AB6A-F9DD7FBE826A}" presName="node" presStyleLbl="node1" presStyleIdx="2" presStyleCnt="6">
        <dgm:presLayoutVars>
          <dgm:bulletEnabled val="1"/>
        </dgm:presLayoutVars>
      </dgm:prSet>
      <dgm:spPr/>
    </dgm:pt>
    <dgm:pt modelId="{CE33FA8A-11FC-4430-9F84-D9C817E0A85B}" type="pres">
      <dgm:prSet presAssocID="{FE0633DE-62C0-4A09-94D2-90F2643720A6}" presName="sibTrans" presStyleCnt="0"/>
      <dgm:spPr/>
    </dgm:pt>
    <dgm:pt modelId="{EFED11E5-DA92-4FE2-B60B-8F3CD85C4F9A}" type="pres">
      <dgm:prSet presAssocID="{E56DE5FD-6710-4143-87A7-6BAAE0B3355E}" presName="node" presStyleLbl="node1" presStyleIdx="3" presStyleCnt="6">
        <dgm:presLayoutVars>
          <dgm:bulletEnabled val="1"/>
        </dgm:presLayoutVars>
      </dgm:prSet>
      <dgm:spPr/>
    </dgm:pt>
    <dgm:pt modelId="{295BE276-E080-4BDE-ADC3-AA5A8802ADC5}" type="pres">
      <dgm:prSet presAssocID="{C6437DD7-9F61-40F1-A6BE-3A6131540877}" presName="sibTrans" presStyleCnt="0"/>
      <dgm:spPr/>
    </dgm:pt>
    <dgm:pt modelId="{12ECC96C-7484-450F-8685-6D2DE895862F}" type="pres">
      <dgm:prSet presAssocID="{70483733-52FA-4270-9926-D1CBE2B78162}" presName="node" presStyleLbl="node1" presStyleIdx="4" presStyleCnt="6">
        <dgm:presLayoutVars>
          <dgm:bulletEnabled val="1"/>
        </dgm:presLayoutVars>
      </dgm:prSet>
      <dgm:spPr/>
    </dgm:pt>
    <dgm:pt modelId="{DD1A8F6C-550C-4272-91FF-BB3692E3D224}" type="pres">
      <dgm:prSet presAssocID="{8AD7213F-CBA3-4D22-960B-376E5B38D8B2}" presName="sibTrans" presStyleCnt="0"/>
      <dgm:spPr/>
    </dgm:pt>
    <dgm:pt modelId="{4EA51702-7E4B-4969-B783-B67FF708AC51}" type="pres">
      <dgm:prSet presAssocID="{2C1488D1-148A-4643-9332-22506C827E43}" presName="node" presStyleLbl="node1" presStyleIdx="5" presStyleCnt="6">
        <dgm:presLayoutVars>
          <dgm:bulletEnabled val="1"/>
        </dgm:presLayoutVars>
      </dgm:prSet>
      <dgm:spPr/>
    </dgm:pt>
  </dgm:ptLst>
  <dgm:cxnLst>
    <dgm:cxn modelId="{0AB8B219-B216-442E-A255-013182D82919}" type="presOf" srcId="{2C1488D1-148A-4643-9332-22506C827E43}" destId="{4EA51702-7E4B-4969-B783-B67FF708AC51}" srcOrd="0" destOrd="0" presId="urn:microsoft.com/office/officeart/2005/8/layout/default"/>
    <dgm:cxn modelId="{B69FBD29-A18F-4FC9-A7F3-601AD2EB316E}" type="presOf" srcId="{CDF44469-1416-44AD-9AE5-ECAC747AB6C4}" destId="{B3423655-CABF-4155-8BA9-6822094F72E2}" srcOrd="0" destOrd="0" presId="urn:microsoft.com/office/officeart/2005/8/layout/default"/>
    <dgm:cxn modelId="{3594145E-0A5C-4111-B291-88B03AE9DDDB}" srcId="{FB11CC95-081A-4913-A289-31C0AD92D7D0}" destId="{70483733-52FA-4270-9926-D1CBE2B78162}" srcOrd="4" destOrd="0" parTransId="{3BFA1DF9-01A9-49D1-9766-AC24C79C3411}" sibTransId="{8AD7213F-CBA3-4D22-960B-376E5B38D8B2}"/>
    <dgm:cxn modelId="{1F89485F-A6EA-4852-81DC-E88449ABFA02}" type="presOf" srcId="{F80DBE2F-4C54-41AB-AB6A-F9DD7FBE826A}" destId="{3B3282F2-8CFD-4FD8-8D43-A03D8760A010}" srcOrd="0" destOrd="0" presId="urn:microsoft.com/office/officeart/2005/8/layout/default"/>
    <dgm:cxn modelId="{5C000550-1995-46C6-ADE6-E91C05E87E7A}" type="presOf" srcId="{70483733-52FA-4270-9926-D1CBE2B78162}" destId="{12ECC96C-7484-450F-8685-6D2DE895862F}" srcOrd="0" destOrd="0" presId="urn:microsoft.com/office/officeart/2005/8/layout/default"/>
    <dgm:cxn modelId="{05195958-58F2-44D4-A462-E9FF0ED3F777}" type="presOf" srcId="{FB11CC95-081A-4913-A289-31C0AD92D7D0}" destId="{6AAF105E-CFB7-42CA-89BF-CA0D8D6514CD}" srcOrd="0" destOrd="0" presId="urn:microsoft.com/office/officeart/2005/8/layout/default"/>
    <dgm:cxn modelId="{BACCBF87-6AD3-4BF9-B0A9-88D6207BDD9E}" srcId="{FB11CC95-081A-4913-A289-31C0AD92D7D0}" destId="{F80DBE2F-4C54-41AB-AB6A-F9DD7FBE826A}" srcOrd="2" destOrd="0" parTransId="{0F13324A-6330-4F74-8D7F-C22988D7B420}" sibTransId="{FE0633DE-62C0-4A09-94D2-90F2643720A6}"/>
    <dgm:cxn modelId="{DB0D9F90-F83E-411C-9C22-4DAD62453471}" srcId="{FB11CC95-081A-4913-A289-31C0AD92D7D0}" destId="{2C1488D1-148A-4643-9332-22506C827E43}" srcOrd="5" destOrd="0" parTransId="{B06F8023-9459-4012-B678-07992A40768D}" sibTransId="{595AAC06-BCC5-4EE1-AEA6-E0A1C4B79BB6}"/>
    <dgm:cxn modelId="{0403F196-682A-47D7-99DC-8E78F9C043FC}" srcId="{FB11CC95-081A-4913-A289-31C0AD92D7D0}" destId="{6A362393-F4A3-4019-BBF7-74E3BC827385}" srcOrd="1" destOrd="0" parTransId="{5886B927-62A4-4C90-835B-77822DB5C677}" sibTransId="{F7DC44C9-2104-4F6C-8E5C-73B06D5C735E}"/>
    <dgm:cxn modelId="{5E62FFBF-FA2F-4C79-B65F-51E06354BD17}" srcId="{FB11CC95-081A-4913-A289-31C0AD92D7D0}" destId="{E56DE5FD-6710-4143-87A7-6BAAE0B3355E}" srcOrd="3" destOrd="0" parTransId="{A8E32CD6-5C6D-4898-B8A2-E682DEFE3D5C}" sibTransId="{C6437DD7-9F61-40F1-A6BE-3A6131540877}"/>
    <dgm:cxn modelId="{E0337FDC-8C73-4575-B009-599864007167}" srcId="{FB11CC95-081A-4913-A289-31C0AD92D7D0}" destId="{CDF44469-1416-44AD-9AE5-ECAC747AB6C4}" srcOrd="0" destOrd="0" parTransId="{171A2613-64AB-418D-A655-512DE46F3944}" sibTransId="{9E2C75A9-D9E4-41BC-A12D-8CDF50BECE7E}"/>
    <dgm:cxn modelId="{CCF15EDE-321B-473C-8579-A329D841F823}" type="presOf" srcId="{6A362393-F4A3-4019-BBF7-74E3BC827385}" destId="{716B0FA1-0580-434B-AA00-0D5672DC6D37}" srcOrd="0" destOrd="0" presId="urn:microsoft.com/office/officeart/2005/8/layout/default"/>
    <dgm:cxn modelId="{D7384AEC-5C9B-4601-B119-971A9E455258}" type="presOf" srcId="{E56DE5FD-6710-4143-87A7-6BAAE0B3355E}" destId="{EFED11E5-DA92-4FE2-B60B-8F3CD85C4F9A}" srcOrd="0" destOrd="0" presId="urn:microsoft.com/office/officeart/2005/8/layout/default"/>
    <dgm:cxn modelId="{1EF859A1-741F-4E59-A1A0-12FFB3ECC7B6}" type="presParOf" srcId="{6AAF105E-CFB7-42CA-89BF-CA0D8D6514CD}" destId="{B3423655-CABF-4155-8BA9-6822094F72E2}" srcOrd="0" destOrd="0" presId="urn:microsoft.com/office/officeart/2005/8/layout/default"/>
    <dgm:cxn modelId="{B514512C-E1AA-4555-8B49-541ADAC9FD35}" type="presParOf" srcId="{6AAF105E-CFB7-42CA-89BF-CA0D8D6514CD}" destId="{0DEDC795-3672-49BA-9109-55BBE3F49B54}" srcOrd="1" destOrd="0" presId="urn:microsoft.com/office/officeart/2005/8/layout/default"/>
    <dgm:cxn modelId="{0B18A4AD-DAEA-406F-B3C3-90747C4E183A}" type="presParOf" srcId="{6AAF105E-CFB7-42CA-89BF-CA0D8D6514CD}" destId="{716B0FA1-0580-434B-AA00-0D5672DC6D37}" srcOrd="2" destOrd="0" presId="urn:microsoft.com/office/officeart/2005/8/layout/default"/>
    <dgm:cxn modelId="{5A16ECC2-F004-4299-BB1B-1AF7C3215A11}" type="presParOf" srcId="{6AAF105E-CFB7-42CA-89BF-CA0D8D6514CD}" destId="{DFE19CA7-A5B0-443A-8BFD-33812CC3DA03}" srcOrd="3" destOrd="0" presId="urn:microsoft.com/office/officeart/2005/8/layout/default"/>
    <dgm:cxn modelId="{9B542A98-0D3B-4382-AC66-685F1D6B139F}" type="presParOf" srcId="{6AAF105E-CFB7-42CA-89BF-CA0D8D6514CD}" destId="{3B3282F2-8CFD-4FD8-8D43-A03D8760A010}" srcOrd="4" destOrd="0" presId="urn:microsoft.com/office/officeart/2005/8/layout/default"/>
    <dgm:cxn modelId="{56321ADA-2763-442A-BC1D-4BE748D0444F}" type="presParOf" srcId="{6AAF105E-CFB7-42CA-89BF-CA0D8D6514CD}" destId="{CE33FA8A-11FC-4430-9F84-D9C817E0A85B}" srcOrd="5" destOrd="0" presId="urn:microsoft.com/office/officeart/2005/8/layout/default"/>
    <dgm:cxn modelId="{F1B33B9C-281E-4157-8D85-0154A142B995}" type="presParOf" srcId="{6AAF105E-CFB7-42CA-89BF-CA0D8D6514CD}" destId="{EFED11E5-DA92-4FE2-B60B-8F3CD85C4F9A}" srcOrd="6" destOrd="0" presId="urn:microsoft.com/office/officeart/2005/8/layout/default"/>
    <dgm:cxn modelId="{76487C82-9BA2-4BD1-92FE-AB4836377EAD}" type="presParOf" srcId="{6AAF105E-CFB7-42CA-89BF-CA0D8D6514CD}" destId="{295BE276-E080-4BDE-ADC3-AA5A8802ADC5}" srcOrd="7" destOrd="0" presId="urn:microsoft.com/office/officeart/2005/8/layout/default"/>
    <dgm:cxn modelId="{8A649F70-8FD2-4DAF-B2E8-93AEFFADCB8F}" type="presParOf" srcId="{6AAF105E-CFB7-42CA-89BF-CA0D8D6514CD}" destId="{12ECC96C-7484-450F-8685-6D2DE895862F}" srcOrd="8" destOrd="0" presId="urn:microsoft.com/office/officeart/2005/8/layout/default"/>
    <dgm:cxn modelId="{0D9219FF-2C2C-4969-990A-13F541AB70F8}" type="presParOf" srcId="{6AAF105E-CFB7-42CA-89BF-CA0D8D6514CD}" destId="{DD1A8F6C-550C-4272-91FF-BB3692E3D224}" srcOrd="9" destOrd="0" presId="urn:microsoft.com/office/officeart/2005/8/layout/default"/>
    <dgm:cxn modelId="{8D09E0E9-6827-41F7-BC1F-6A6755C637E0}" type="presParOf" srcId="{6AAF105E-CFB7-42CA-89BF-CA0D8D6514CD}" destId="{4EA51702-7E4B-4969-B783-B67FF708AC51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31BEBD-A27D-41AC-AA8B-469DB08CB04D}">
      <dsp:nvSpPr>
        <dsp:cNvPr id="0" name=""/>
        <dsp:cNvSpPr/>
      </dsp:nvSpPr>
      <dsp:spPr>
        <a:xfrm rot="5400000">
          <a:off x="6589693" y="-2661723"/>
          <a:ext cx="1121829" cy="672998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ru-RU" sz="2000" b="1" kern="1200" dirty="0" err="1"/>
            <a:t>Генетикалық</a:t>
          </a:r>
          <a:r>
            <a:rPr lang="ru-RU" sz="2000" b="1" kern="1200" dirty="0"/>
            <a:t> </a:t>
          </a:r>
          <a:r>
            <a:rPr lang="ru-RU" sz="2000" b="1" kern="1200" dirty="0" err="1"/>
            <a:t>ауруларды</a:t>
          </a:r>
          <a:r>
            <a:rPr lang="ru-RU" sz="2000" b="1" kern="1200" dirty="0"/>
            <a:t> </a:t>
          </a:r>
          <a:r>
            <a:rPr lang="ru-RU" sz="2000" b="1" kern="1200" dirty="0" err="1"/>
            <a:t>емдеу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ru-RU" sz="2000" b="1" kern="1200" dirty="0" err="1"/>
            <a:t>Вакциналар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ru-RU" sz="2000" b="1" kern="1200" dirty="0"/>
            <a:t>Диагностика</a:t>
          </a:r>
          <a:endParaRPr lang="ru-RU" sz="2000" kern="1200" dirty="0"/>
        </a:p>
      </dsp:txBody>
      <dsp:txXfrm rot="-5400000">
        <a:off x="3785616" y="197117"/>
        <a:ext cx="6675221" cy="1012303"/>
      </dsp:txXfrm>
    </dsp:sp>
    <dsp:sp modelId="{94899D69-1457-4973-B5B7-BBA30CFBA4A2}">
      <dsp:nvSpPr>
        <dsp:cNvPr id="0" name=""/>
        <dsp:cNvSpPr/>
      </dsp:nvSpPr>
      <dsp:spPr>
        <a:xfrm>
          <a:off x="0" y="2124"/>
          <a:ext cx="3785616" cy="140228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b="1" kern="1200" dirty="0" err="1"/>
            <a:t>Денсаулық</a:t>
          </a:r>
          <a:r>
            <a:rPr lang="ru-RU" sz="3500" b="1" kern="1200" dirty="0"/>
            <a:t> </a:t>
          </a:r>
          <a:r>
            <a:rPr lang="ru-RU" sz="3500" b="1" kern="1200" dirty="0" err="1"/>
            <a:t>сақтау</a:t>
          </a:r>
          <a:r>
            <a:rPr lang="ru-RU" sz="3500" kern="1200" dirty="0"/>
            <a:t>:</a:t>
          </a:r>
          <a:endParaRPr lang="ru-KZ" sz="3500" kern="1200" dirty="0"/>
        </a:p>
      </dsp:txBody>
      <dsp:txXfrm>
        <a:off x="68454" y="70578"/>
        <a:ext cx="3648708" cy="1265378"/>
      </dsp:txXfrm>
    </dsp:sp>
    <dsp:sp modelId="{797BFC35-E5A9-4CC5-A4FB-4947B3436E43}">
      <dsp:nvSpPr>
        <dsp:cNvPr id="0" name=""/>
        <dsp:cNvSpPr/>
      </dsp:nvSpPr>
      <dsp:spPr>
        <a:xfrm rot="5400000">
          <a:off x="6589693" y="-1189323"/>
          <a:ext cx="1121829" cy="6729984"/>
        </a:xfrm>
        <a:prstGeom prst="round2SameRect">
          <a:avLst/>
        </a:prstGeom>
        <a:solidFill>
          <a:schemeClr val="accent2">
            <a:tint val="40000"/>
            <a:alpha val="90000"/>
            <a:hueOff val="3367359"/>
            <a:satOff val="-31116"/>
            <a:lumOff val="-350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3367359"/>
              <a:satOff val="-31116"/>
              <a:lumOff val="-350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b="1" kern="1200" dirty="0" err="1"/>
            <a:t>Өнімділікті</a:t>
          </a:r>
          <a:r>
            <a:rPr lang="ru-RU" sz="2000" b="1" kern="1200" dirty="0"/>
            <a:t> </a:t>
          </a:r>
          <a:r>
            <a:rPr lang="ru-RU" sz="2000" b="1" kern="1200" dirty="0" err="1"/>
            <a:t>арттыру</a:t>
          </a:r>
          <a:endParaRPr lang="ru-KZ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b="1" kern="1200"/>
            <a:t>Қоректік </a:t>
          </a:r>
          <a:r>
            <a:rPr lang="ru-RU" sz="2000" b="1" kern="1200" dirty="0" err="1"/>
            <a:t>заттарды</a:t>
          </a:r>
          <a:r>
            <a:rPr lang="ru-RU" sz="2000" b="1" kern="1200" dirty="0"/>
            <a:t> </a:t>
          </a:r>
          <a:r>
            <a:rPr lang="ru-RU" sz="2000" b="1" kern="1200" dirty="0" err="1"/>
            <a:t>жақсарту</a:t>
          </a:r>
          <a:endParaRPr lang="ru-KZ" sz="2000" kern="1200" dirty="0"/>
        </a:p>
      </dsp:txBody>
      <dsp:txXfrm rot="-5400000">
        <a:off x="3785616" y="1669517"/>
        <a:ext cx="6675221" cy="1012303"/>
      </dsp:txXfrm>
    </dsp:sp>
    <dsp:sp modelId="{FBE3A0A8-EA38-4946-9531-DC8C005E37DA}">
      <dsp:nvSpPr>
        <dsp:cNvPr id="0" name=""/>
        <dsp:cNvSpPr/>
      </dsp:nvSpPr>
      <dsp:spPr>
        <a:xfrm>
          <a:off x="0" y="1474525"/>
          <a:ext cx="3785616" cy="1402286"/>
        </a:xfrm>
        <a:prstGeom prst="roundRect">
          <a:avLst/>
        </a:prstGeom>
        <a:gradFill rotWithShape="0">
          <a:gsLst>
            <a:gs pos="0">
              <a:schemeClr val="accent2">
                <a:hueOff val="3221807"/>
                <a:satOff val="-9246"/>
                <a:lumOff val="-148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221807"/>
                <a:satOff val="-9246"/>
                <a:lumOff val="-148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221807"/>
                <a:satOff val="-9246"/>
                <a:lumOff val="-148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b="1" kern="1200" dirty="0" err="1"/>
            <a:t>Ауыл</a:t>
          </a:r>
          <a:r>
            <a:rPr lang="ru-RU" sz="3500" b="1" kern="1200" dirty="0"/>
            <a:t> </a:t>
          </a:r>
          <a:r>
            <a:rPr lang="ru-RU" sz="3500" b="1" kern="1200" dirty="0" err="1"/>
            <a:t>шаруашылығы</a:t>
          </a:r>
          <a:endParaRPr lang="ru-KZ" sz="3500" kern="1200" dirty="0"/>
        </a:p>
      </dsp:txBody>
      <dsp:txXfrm>
        <a:off x="68454" y="1542979"/>
        <a:ext cx="3648708" cy="1265378"/>
      </dsp:txXfrm>
    </dsp:sp>
    <dsp:sp modelId="{0A2436AB-E4A6-44A5-8C13-993DB1686345}">
      <dsp:nvSpPr>
        <dsp:cNvPr id="0" name=""/>
        <dsp:cNvSpPr/>
      </dsp:nvSpPr>
      <dsp:spPr>
        <a:xfrm rot="5400000">
          <a:off x="6589693" y="283077"/>
          <a:ext cx="1121829" cy="6729984"/>
        </a:xfrm>
        <a:prstGeom prst="round2SameRect">
          <a:avLst/>
        </a:prstGeom>
        <a:solidFill>
          <a:schemeClr val="accent2">
            <a:tint val="40000"/>
            <a:alpha val="90000"/>
            <a:hueOff val="6734718"/>
            <a:satOff val="-62232"/>
            <a:lumOff val="-701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6734718"/>
              <a:satOff val="-62232"/>
              <a:lumOff val="-701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b="1" kern="1200" dirty="0" err="1"/>
            <a:t>Биоотын</a:t>
          </a:r>
          <a:r>
            <a:rPr lang="ru-RU" sz="2000" b="1" kern="1200" dirty="0"/>
            <a:t> </a:t>
          </a:r>
          <a:r>
            <a:rPr lang="ru-RU" sz="2000" b="1" kern="1200" dirty="0" err="1"/>
            <a:t>және</a:t>
          </a:r>
          <a:r>
            <a:rPr lang="ru-RU" sz="2000" b="1" kern="1200" dirty="0"/>
            <a:t> </a:t>
          </a:r>
          <a:r>
            <a:rPr lang="ru-RU" sz="2000" b="1" kern="1200" dirty="0" err="1"/>
            <a:t>жаңартылатын</a:t>
          </a:r>
          <a:r>
            <a:rPr lang="ru-RU" sz="2000" b="1" kern="1200" dirty="0"/>
            <a:t> энергия</a:t>
          </a:r>
          <a:endParaRPr lang="ru-KZ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b="1" kern="1200" dirty="0" err="1"/>
            <a:t>Азық-түлік</a:t>
          </a:r>
          <a:r>
            <a:rPr lang="ru-RU" sz="2000" b="1" kern="1200" dirty="0"/>
            <a:t> </a:t>
          </a:r>
          <a:r>
            <a:rPr lang="ru-RU" sz="2000" b="1" kern="1200" dirty="0" err="1"/>
            <a:t>және</a:t>
          </a:r>
          <a:r>
            <a:rPr lang="ru-RU" sz="2000" b="1" kern="1200" dirty="0"/>
            <a:t> </a:t>
          </a:r>
          <a:r>
            <a:rPr lang="ru-RU" sz="2000" b="1" kern="1200" dirty="0" err="1"/>
            <a:t>ферменттер</a:t>
          </a:r>
          <a:r>
            <a:rPr lang="ru-RU" sz="2000" b="1" kern="1200" dirty="0"/>
            <a:t> </a:t>
          </a:r>
          <a:r>
            <a:rPr lang="ru-RU" sz="2000" b="1" kern="1200" dirty="0" err="1"/>
            <a:t>өндірісі</a:t>
          </a:r>
          <a:endParaRPr lang="ru-KZ" sz="2000" kern="1200" dirty="0"/>
        </a:p>
      </dsp:txBody>
      <dsp:txXfrm rot="-5400000">
        <a:off x="3785616" y="3141918"/>
        <a:ext cx="6675221" cy="1012303"/>
      </dsp:txXfrm>
    </dsp:sp>
    <dsp:sp modelId="{B0FEA405-C841-42F3-BEF2-06F2581D89AE}">
      <dsp:nvSpPr>
        <dsp:cNvPr id="0" name=""/>
        <dsp:cNvSpPr/>
      </dsp:nvSpPr>
      <dsp:spPr>
        <a:xfrm>
          <a:off x="0" y="2946926"/>
          <a:ext cx="3785616" cy="1402286"/>
        </a:xfrm>
        <a:prstGeom prst="round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b="1" kern="1200" dirty="0" err="1"/>
            <a:t>Өнеркәсіптік</a:t>
          </a:r>
          <a:r>
            <a:rPr lang="ru-RU" sz="3500" b="1" kern="1200" dirty="0"/>
            <a:t> </a:t>
          </a:r>
          <a:r>
            <a:rPr lang="ru-RU" sz="3500" b="1" kern="1200" dirty="0" err="1"/>
            <a:t>өндіріс</a:t>
          </a:r>
          <a:endParaRPr lang="ru-KZ" sz="3500" kern="1200" dirty="0"/>
        </a:p>
      </dsp:txBody>
      <dsp:txXfrm>
        <a:off x="68454" y="3015380"/>
        <a:ext cx="3648708" cy="12653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3CD8DD-4E9E-44E4-B656-5E7A9B4BB7F8}">
      <dsp:nvSpPr>
        <dsp:cNvPr id="0" name=""/>
        <dsp:cNvSpPr/>
      </dsp:nvSpPr>
      <dsp:spPr>
        <a:xfrm>
          <a:off x="1484634" y="877510"/>
          <a:ext cx="8092708" cy="4182262"/>
        </a:xfrm>
        <a:prstGeom prst="rect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17E4FE-DAF9-4DFB-B3B6-55A4ED3DC6ED}">
      <dsp:nvSpPr>
        <dsp:cNvPr id="0" name=""/>
        <dsp:cNvSpPr/>
      </dsp:nvSpPr>
      <dsp:spPr>
        <a:xfrm>
          <a:off x="1726485" y="1366630"/>
          <a:ext cx="3757993" cy="3577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 dirty="0" err="1"/>
            <a:t>Артықшылықтары</a:t>
          </a:r>
          <a:r>
            <a:rPr lang="ru-RU" sz="2100" b="1" kern="1200" dirty="0"/>
            <a:t>: </a:t>
          </a:r>
          <a:r>
            <a:rPr lang="ru-RU" sz="2100" kern="1200" dirty="0" err="1"/>
            <a:t>Синтетикалық</a:t>
          </a:r>
          <a:r>
            <a:rPr lang="ru-RU" sz="2100" kern="1200" dirty="0"/>
            <a:t> биология </a:t>
          </a:r>
          <a:r>
            <a:rPr lang="ru-RU" sz="2100" kern="1200" dirty="0" err="1"/>
            <a:t>адамзатқа</a:t>
          </a:r>
          <a:r>
            <a:rPr lang="ru-RU" sz="2100" kern="1200" dirty="0"/>
            <a:t> </a:t>
          </a:r>
          <a:r>
            <a:rPr lang="ru-RU" sz="2100" kern="1200" dirty="0" err="1"/>
            <a:t>табиғатта</a:t>
          </a:r>
          <a:r>
            <a:rPr lang="ru-RU" sz="2100" kern="1200" dirty="0"/>
            <a:t> </a:t>
          </a:r>
          <a:r>
            <a:rPr lang="ru-RU" sz="2100" kern="1200" dirty="0" err="1"/>
            <a:t>жоқ</a:t>
          </a:r>
          <a:r>
            <a:rPr lang="ru-RU" sz="2100" kern="1200" dirty="0"/>
            <a:t> </a:t>
          </a:r>
          <a:r>
            <a:rPr lang="ru-RU" sz="2100" kern="1200" dirty="0" err="1"/>
            <a:t>жаңа</a:t>
          </a:r>
          <a:r>
            <a:rPr lang="ru-RU" sz="2100" kern="1200" dirty="0"/>
            <a:t> </a:t>
          </a:r>
          <a:r>
            <a:rPr lang="ru-RU" sz="2100" kern="1200" dirty="0" err="1"/>
            <a:t>өнімдер</a:t>
          </a:r>
          <a:r>
            <a:rPr lang="ru-RU" sz="2100" kern="1200" dirty="0"/>
            <a:t>, </a:t>
          </a:r>
          <a:r>
            <a:rPr lang="ru-RU" sz="2100" kern="1200" dirty="0" err="1"/>
            <a:t>тұрақты</a:t>
          </a:r>
          <a:r>
            <a:rPr lang="ru-RU" sz="2100" kern="1200" dirty="0"/>
            <a:t> </a:t>
          </a:r>
          <a:r>
            <a:rPr lang="ru-RU" sz="2100" kern="1200" dirty="0" err="1"/>
            <a:t>энергетикалық</a:t>
          </a:r>
          <a:r>
            <a:rPr lang="ru-RU" sz="2100" kern="1200" dirty="0"/>
            <a:t> </a:t>
          </a:r>
          <a:r>
            <a:rPr lang="ru-RU" sz="2100" kern="1200" dirty="0" err="1"/>
            <a:t>және</a:t>
          </a:r>
          <a:r>
            <a:rPr lang="ru-RU" sz="2100" kern="1200" dirty="0"/>
            <a:t> </a:t>
          </a:r>
          <a:r>
            <a:rPr lang="ru-RU" sz="2100" kern="1200" dirty="0" err="1"/>
            <a:t>материалдық</a:t>
          </a:r>
          <a:r>
            <a:rPr lang="ru-RU" sz="2100" kern="1200" dirty="0"/>
            <a:t> </a:t>
          </a:r>
          <a:r>
            <a:rPr lang="ru-RU" sz="2100" kern="1200" dirty="0" err="1"/>
            <a:t>шешімдер</a:t>
          </a:r>
          <a:r>
            <a:rPr lang="ru-RU" sz="2100" kern="1200" dirty="0"/>
            <a:t>, </a:t>
          </a:r>
          <a:r>
            <a:rPr lang="ru-RU" sz="2100" kern="1200" dirty="0" err="1"/>
            <a:t>сондай-ақ</a:t>
          </a:r>
          <a:r>
            <a:rPr lang="ru-RU" sz="2100" kern="1200" dirty="0"/>
            <a:t> </a:t>
          </a:r>
          <a:r>
            <a:rPr lang="ru-RU" sz="2100" kern="1200" dirty="0" err="1"/>
            <a:t>денсаулық</a:t>
          </a:r>
          <a:r>
            <a:rPr lang="ru-RU" sz="2100" kern="1200" dirty="0"/>
            <a:t> </a:t>
          </a:r>
          <a:r>
            <a:rPr lang="ru-RU" sz="2100" kern="1200" dirty="0" err="1"/>
            <a:t>сақтау</a:t>
          </a:r>
          <a:r>
            <a:rPr lang="ru-RU" sz="2100" kern="1200" dirty="0"/>
            <a:t> мен </a:t>
          </a:r>
          <a:r>
            <a:rPr lang="ru-RU" sz="2100" kern="1200" dirty="0" err="1"/>
            <a:t>экологияда</a:t>
          </a:r>
          <a:r>
            <a:rPr lang="ru-RU" sz="2100" kern="1200" dirty="0"/>
            <a:t> </a:t>
          </a:r>
          <a:r>
            <a:rPr lang="ru-RU" sz="2100" kern="1200" dirty="0" err="1"/>
            <a:t>қолдануға</a:t>
          </a:r>
          <a:r>
            <a:rPr lang="ru-RU" sz="2100" kern="1200" dirty="0"/>
            <a:t> </a:t>
          </a:r>
          <a:r>
            <a:rPr lang="ru-RU" sz="2100" kern="1200" dirty="0" err="1"/>
            <a:t>болатын</a:t>
          </a:r>
          <a:r>
            <a:rPr lang="ru-RU" sz="2100" kern="1200" dirty="0"/>
            <a:t> </a:t>
          </a:r>
          <a:r>
            <a:rPr lang="ru-RU" sz="2100" kern="1200" dirty="0" err="1"/>
            <a:t>инновацияларды</a:t>
          </a:r>
          <a:r>
            <a:rPr lang="ru-RU" sz="2100" kern="1200" dirty="0"/>
            <a:t> </a:t>
          </a:r>
          <a:r>
            <a:rPr lang="ru-RU" sz="2100" kern="1200" dirty="0" err="1"/>
            <a:t>ұсынады</a:t>
          </a:r>
          <a:endParaRPr lang="ru-KZ" sz="2100" kern="1200" dirty="0"/>
        </a:p>
      </dsp:txBody>
      <dsp:txXfrm>
        <a:off x="1726485" y="1366630"/>
        <a:ext cx="3757993" cy="3577874"/>
      </dsp:txXfrm>
    </dsp:sp>
    <dsp:sp modelId="{0F44A397-AD5E-40DC-A33D-757CE2D89BE5}">
      <dsp:nvSpPr>
        <dsp:cNvPr id="0" name=""/>
        <dsp:cNvSpPr/>
      </dsp:nvSpPr>
      <dsp:spPr>
        <a:xfrm>
          <a:off x="5568196" y="1366630"/>
          <a:ext cx="3757993" cy="3577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 dirty="0" err="1"/>
            <a:t>Қауіптері</a:t>
          </a:r>
          <a:r>
            <a:rPr lang="ru-RU" sz="2100" b="1" kern="1200" dirty="0"/>
            <a:t>: </a:t>
          </a:r>
          <a:r>
            <a:rPr lang="ru-RU" sz="2100" kern="1200" dirty="0" err="1"/>
            <a:t>Жаңа</a:t>
          </a:r>
          <a:r>
            <a:rPr lang="ru-RU" sz="2100" kern="1200" dirty="0"/>
            <a:t> </a:t>
          </a:r>
          <a:r>
            <a:rPr lang="ru-RU" sz="2100" kern="1200" dirty="0" err="1"/>
            <a:t>организмдер</a:t>
          </a:r>
          <a:r>
            <a:rPr lang="ru-RU" sz="2100" kern="1200" dirty="0"/>
            <a:t> </a:t>
          </a:r>
          <a:r>
            <a:rPr lang="ru-RU" sz="2100" kern="1200" dirty="0" err="1"/>
            <a:t>жасау</a:t>
          </a:r>
          <a:r>
            <a:rPr lang="ru-RU" sz="2100" kern="1200" dirty="0"/>
            <a:t> </a:t>
          </a:r>
          <a:r>
            <a:rPr lang="ru-RU" sz="2100" kern="1200" dirty="0" err="1"/>
            <a:t>кезінде</a:t>
          </a:r>
          <a:r>
            <a:rPr lang="ru-RU" sz="2100" kern="1200" dirty="0"/>
            <a:t> </a:t>
          </a:r>
          <a:r>
            <a:rPr lang="ru-RU" sz="2100" kern="1200" dirty="0" err="1"/>
            <a:t>экологиялық</a:t>
          </a:r>
          <a:r>
            <a:rPr lang="ru-RU" sz="2100" kern="1200" dirty="0"/>
            <a:t> </a:t>
          </a:r>
          <a:r>
            <a:rPr lang="ru-RU" sz="2100" kern="1200" dirty="0" err="1"/>
            <a:t>және</a:t>
          </a:r>
          <a:r>
            <a:rPr lang="ru-RU" sz="2100" kern="1200" dirty="0"/>
            <a:t> </a:t>
          </a:r>
          <a:r>
            <a:rPr lang="ru-RU" sz="2100" kern="1200" dirty="0" err="1"/>
            <a:t>биологиялық</a:t>
          </a:r>
          <a:r>
            <a:rPr lang="ru-RU" sz="2100" kern="1200" dirty="0"/>
            <a:t> </a:t>
          </a:r>
          <a:r>
            <a:rPr lang="ru-RU" sz="2100" kern="1200" dirty="0" err="1"/>
            <a:t>қауіптілік</a:t>
          </a:r>
          <a:r>
            <a:rPr lang="ru-RU" sz="2100" kern="1200" dirty="0"/>
            <a:t> </a:t>
          </a:r>
          <a:r>
            <a:rPr lang="ru-RU" sz="2100" kern="1200" dirty="0" err="1"/>
            <a:t>пайда</a:t>
          </a:r>
          <a:r>
            <a:rPr lang="ru-RU" sz="2100" kern="1200" dirty="0"/>
            <a:t> </a:t>
          </a:r>
          <a:r>
            <a:rPr lang="ru-RU" sz="2100" kern="1200" dirty="0" err="1"/>
            <a:t>болуы</a:t>
          </a:r>
          <a:r>
            <a:rPr lang="ru-RU" sz="2100" kern="1200" dirty="0"/>
            <a:t> </a:t>
          </a:r>
          <a:r>
            <a:rPr lang="ru-RU" sz="2100" kern="1200" dirty="0" err="1"/>
            <a:t>мүмкін</a:t>
          </a:r>
          <a:r>
            <a:rPr lang="ru-RU" sz="2100" kern="1200" dirty="0"/>
            <a:t>, </a:t>
          </a:r>
          <a:r>
            <a:rPr lang="ru-RU" sz="2100" kern="1200" dirty="0" err="1"/>
            <a:t>себебі</a:t>
          </a:r>
          <a:r>
            <a:rPr lang="ru-RU" sz="2100" kern="1200" dirty="0"/>
            <a:t> </a:t>
          </a:r>
          <a:r>
            <a:rPr lang="ru-RU" sz="2100" kern="1200" dirty="0" err="1"/>
            <a:t>олар</a:t>
          </a:r>
          <a:r>
            <a:rPr lang="ru-RU" sz="2100" kern="1200" dirty="0"/>
            <a:t> </a:t>
          </a:r>
          <a:r>
            <a:rPr lang="ru-RU" sz="2100" kern="1200" dirty="0" err="1"/>
            <a:t>табиғи</a:t>
          </a:r>
          <a:r>
            <a:rPr lang="ru-RU" sz="2100" kern="1200" dirty="0"/>
            <a:t> </a:t>
          </a:r>
          <a:r>
            <a:rPr lang="ru-RU" sz="2100" kern="1200" dirty="0" err="1"/>
            <a:t>экожүйеге</a:t>
          </a:r>
          <a:r>
            <a:rPr lang="ru-RU" sz="2100" kern="1200" dirty="0"/>
            <a:t> </a:t>
          </a:r>
          <a:r>
            <a:rPr lang="ru-RU" sz="2100" kern="1200" dirty="0" err="1"/>
            <a:t>зиянын</a:t>
          </a:r>
          <a:r>
            <a:rPr lang="ru-RU" sz="2100" kern="1200" dirty="0"/>
            <a:t> </a:t>
          </a:r>
          <a:r>
            <a:rPr lang="ru-RU" sz="2100" kern="1200" dirty="0" err="1"/>
            <a:t>тигізуі</a:t>
          </a:r>
          <a:r>
            <a:rPr lang="ru-RU" sz="2100" kern="1200" dirty="0"/>
            <a:t> </a:t>
          </a:r>
          <a:r>
            <a:rPr lang="ru-RU" sz="2100" kern="1200" dirty="0" err="1"/>
            <a:t>ықтимал</a:t>
          </a:r>
          <a:r>
            <a:rPr lang="ru-RU" sz="2100" kern="1200" dirty="0"/>
            <a:t>. </a:t>
          </a:r>
          <a:r>
            <a:rPr lang="ru-RU" sz="2100" kern="1200" dirty="0" err="1"/>
            <a:t>Сондықтан</a:t>
          </a:r>
          <a:r>
            <a:rPr lang="ru-RU" sz="2100" kern="1200" dirty="0"/>
            <a:t> </a:t>
          </a:r>
          <a:r>
            <a:rPr lang="ru-RU" sz="2100" kern="1200" dirty="0" err="1"/>
            <a:t>синтетикалық</a:t>
          </a:r>
          <a:r>
            <a:rPr lang="ru-RU" sz="2100" kern="1200" dirty="0"/>
            <a:t> биология </a:t>
          </a:r>
          <a:r>
            <a:rPr lang="ru-RU" sz="2100" kern="1200" dirty="0" err="1"/>
            <a:t>саласындағы</a:t>
          </a:r>
          <a:r>
            <a:rPr lang="ru-RU" sz="2100" kern="1200" dirty="0"/>
            <a:t> </a:t>
          </a:r>
          <a:r>
            <a:rPr lang="ru-RU" sz="2100" kern="1200" dirty="0" err="1"/>
            <a:t>зерттеулерде</a:t>
          </a:r>
          <a:r>
            <a:rPr lang="ru-RU" sz="2100" kern="1200" dirty="0"/>
            <a:t> этика мен </a:t>
          </a:r>
          <a:r>
            <a:rPr lang="ru-RU" sz="2100" kern="1200" dirty="0" err="1"/>
            <a:t>қауіпсіздік</a:t>
          </a:r>
          <a:r>
            <a:rPr lang="ru-RU" sz="2100" kern="1200" dirty="0"/>
            <a:t> </a:t>
          </a:r>
          <a:r>
            <a:rPr lang="ru-RU" sz="2100" kern="1200" dirty="0" err="1"/>
            <a:t>мәселелері</a:t>
          </a:r>
          <a:r>
            <a:rPr lang="ru-RU" sz="2100" kern="1200" dirty="0"/>
            <a:t> </a:t>
          </a:r>
          <a:r>
            <a:rPr lang="ru-RU" sz="2100" kern="1200" dirty="0" err="1"/>
            <a:t>маңызды</a:t>
          </a:r>
          <a:r>
            <a:rPr lang="ru-RU" sz="2100" kern="1200" dirty="0"/>
            <a:t> </a:t>
          </a:r>
          <a:r>
            <a:rPr lang="ru-RU" sz="2100" kern="1200" dirty="0" err="1"/>
            <a:t>рөл</a:t>
          </a:r>
          <a:r>
            <a:rPr lang="ru-RU" sz="2100" kern="1200" dirty="0"/>
            <a:t> </a:t>
          </a:r>
          <a:r>
            <a:rPr lang="ru-RU" sz="2100" kern="1200" dirty="0" err="1"/>
            <a:t>атқарады</a:t>
          </a:r>
          <a:endParaRPr lang="ru-KZ" sz="2100" kern="1200" dirty="0"/>
        </a:p>
      </dsp:txBody>
      <dsp:txXfrm>
        <a:off x="5568196" y="1366630"/>
        <a:ext cx="3757993" cy="3577874"/>
      </dsp:txXfrm>
    </dsp:sp>
    <dsp:sp modelId="{BEB5D787-D660-4D95-BF46-1C37C6104AD5}">
      <dsp:nvSpPr>
        <dsp:cNvPr id="0" name=""/>
        <dsp:cNvSpPr/>
      </dsp:nvSpPr>
      <dsp:spPr>
        <a:xfrm>
          <a:off x="647458" y="40547"/>
          <a:ext cx="1581333" cy="1581333"/>
        </a:xfrm>
        <a:prstGeom prst="plus">
          <a:avLst>
            <a:gd name="adj" fmla="val 328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82EAC5-6AA7-4916-B45F-598FD025E6E7}">
      <dsp:nvSpPr>
        <dsp:cNvPr id="0" name=""/>
        <dsp:cNvSpPr/>
      </dsp:nvSpPr>
      <dsp:spPr>
        <a:xfrm>
          <a:off x="8461107" y="609233"/>
          <a:ext cx="1488314" cy="510032"/>
        </a:xfrm>
        <a:prstGeom prst="rect">
          <a:avLst/>
        </a:prstGeom>
        <a:solidFill>
          <a:schemeClr val="accent4">
            <a:hueOff val="6599937"/>
            <a:satOff val="-29202"/>
            <a:lumOff val="-4903"/>
            <a:alphaOff val="0"/>
          </a:schemeClr>
        </a:solidFill>
        <a:ln w="19050" cap="flat" cmpd="sng" algn="ctr">
          <a:solidFill>
            <a:schemeClr val="accent4">
              <a:hueOff val="6599937"/>
              <a:satOff val="-29202"/>
              <a:lumOff val="-49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4D617D-1771-4271-9F31-4C078EDD4211}">
      <dsp:nvSpPr>
        <dsp:cNvPr id="0" name=""/>
        <dsp:cNvSpPr/>
      </dsp:nvSpPr>
      <dsp:spPr>
        <a:xfrm>
          <a:off x="5530989" y="1374281"/>
          <a:ext cx="930" cy="3417214"/>
        </a:xfrm>
        <a:prstGeom prst="line">
          <a:avLst/>
        </a:pr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5C0C0F-C65F-4286-B447-A25B01C38E23}">
      <dsp:nvSpPr>
        <dsp:cNvPr id="0" name=""/>
        <dsp:cNvSpPr/>
      </dsp:nvSpPr>
      <dsp:spPr>
        <a:xfrm>
          <a:off x="3937000" y="2256261"/>
          <a:ext cx="2793999" cy="6648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3072"/>
              </a:lnTo>
              <a:lnTo>
                <a:pt x="2793999" y="453072"/>
              </a:lnTo>
              <a:lnTo>
                <a:pt x="2793999" y="664844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4A48DB-D6EA-409C-904B-B01DFB4E3450}">
      <dsp:nvSpPr>
        <dsp:cNvPr id="0" name=""/>
        <dsp:cNvSpPr/>
      </dsp:nvSpPr>
      <dsp:spPr>
        <a:xfrm>
          <a:off x="3891280" y="2256261"/>
          <a:ext cx="91440" cy="6648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64844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38A753-5F73-4777-8D10-D8D464A93440}">
      <dsp:nvSpPr>
        <dsp:cNvPr id="0" name=""/>
        <dsp:cNvSpPr/>
      </dsp:nvSpPr>
      <dsp:spPr>
        <a:xfrm>
          <a:off x="1143000" y="2256261"/>
          <a:ext cx="2793999" cy="664844"/>
        </a:xfrm>
        <a:custGeom>
          <a:avLst/>
          <a:gdLst/>
          <a:ahLst/>
          <a:cxnLst/>
          <a:rect l="0" t="0" r="0" b="0"/>
          <a:pathLst>
            <a:path>
              <a:moveTo>
                <a:pt x="2793999" y="0"/>
              </a:moveTo>
              <a:lnTo>
                <a:pt x="2793999" y="453072"/>
              </a:lnTo>
              <a:lnTo>
                <a:pt x="0" y="453072"/>
              </a:lnTo>
              <a:lnTo>
                <a:pt x="0" y="664844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66C8A0-5A59-4F1D-83AE-67A620F0747D}">
      <dsp:nvSpPr>
        <dsp:cNvPr id="0" name=""/>
        <dsp:cNvSpPr/>
      </dsp:nvSpPr>
      <dsp:spPr>
        <a:xfrm>
          <a:off x="2794000" y="804651"/>
          <a:ext cx="2285999" cy="14516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358C48-12D4-44F6-8994-4A9B427467EB}">
      <dsp:nvSpPr>
        <dsp:cNvPr id="0" name=""/>
        <dsp:cNvSpPr/>
      </dsp:nvSpPr>
      <dsp:spPr>
        <a:xfrm>
          <a:off x="3048000" y="1045951"/>
          <a:ext cx="2285999" cy="14516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 err="1"/>
            <a:t>биологиялық</a:t>
          </a:r>
          <a:r>
            <a:rPr lang="ru-RU" sz="2200" kern="1200" dirty="0"/>
            <a:t> </a:t>
          </a:r>
          <a:r>
            <a:rPr lang="ru-RU" sz="2200" kern="1200" dirty="0" err="1"/>
            <a:t>агенттер</a:t>
          </a:r>
          <a:r>
            <a:rPr lang="ru-RU" sz="2200" kern="1200" dirty="0"/>
            <a:t> террор </a:t>
          </a:r>
          <a:r>
            <a:rPr lang="ru-RU" sz="2200" kern="1200" dirty="0" err="1"/>
            <a:t>құралы</a:t>
          </a:r>
          <a:r>
            <a:rPr lang="ru-RU" sz="2200" kern="1200" dirty="0"/>
            <a:t> </a:t>
          </a:r>
          <a:r>
            <a:rPr lang="ru-RU" sz="2200" kern="1200" dirty="0" err="1"/>
            <a:t>ретінде</a:t>
          </a:r>
          <a:endParaRPr lang="ru-KZ" sz="2200" kern="1200" dirty="0"/>
        </a:p>
      </dsp:txBody>
      <dsp:txXfrm>
        <a:off x="3090516" y="1088467"/>
        <a:ext cx="2200967" cy="1366577"/>
      </dsp:txXfrm>
    </dsp:sp>
    <dsp:sp modelId="{AE037740-21D3-409A-B40C-3559CB70E253}">
      <dsp:nvSpPr>
        <dsp:cNvPr id="0" name=""/>
        <dsp:cNvSpPr/>
      </dsp:nvSpPr>
      <dsp:spPr>
        <a:xfrm>
          <a:off x="0" y="2921105"/>
          <a:ext cx="2285999" cy="145160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3CEF58-3BFC-4A7D-B393-5A12AB97058A}">
      <dsp:nvSpPr>
        <dsp:cNvPr id="0" name=""/>
        <dsp:cNvSpPr/>
      </dsp:nvSpPr>
      <dsp:spPr>
        <a:xfrm>
          <a:off x="254000" y="3162406"/>
          <a:ext cx="2285999" cy="14516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/>
            <a:t>саяси</a:t>
          </a:r>
          <a:endParaRPr lang="ru-KZ" sz="2200" b="1" kern="1200" dirty="0"/>
        </a:p>
      </dsp:txBody>
      <dsp:txXfrm>
        <a:off x="296516" y="3204922"/>
        <a:ext cx="2200967" cy="1366577"/>
      </dsp:txXfrm>
    </dsp:sp>
    <dsp:sp modelId="{F6101E8F-218F-4B8A-9AE2-41600E3FC602}">
      <dsp:nvSpPr>
        <dsp:cNvPr id="0" name=""/>
        <dsp:cNvSpPr/>
      </dsp:nvSpPr>
      <dsp:spPr>
        <a:xfrm>
          <a:off x="2794000" y="2921105"/>
          <a:ext cx="2285999" cy="145160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6B2328-CA0D-445D-A31C-6BDAB2DF021B}">
      <dsp:nvSpPr>
        <dsp:cNvPr id="0" name=""/>
        <dsp:cNvSpPr/>
      </dsp:nvSpPr>
      <dsp:spPr>
        <a:xfrm>
          <a:off x="3048000" y="3162406"/>
          <a:ext cx="2285999" cy="14516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/>
            <a:t>экономикалық</a:t>
          </a:r>
          <a:endParaRPr lang="ru-KZ" sz="2200" b="1" kern="1200" dirty="0"/>
        </a:p>
      </dsp:txBody>
      <dsp:txXfrm>
        <a:off x="3090516" y="3204922"/>
        <a:ext cx="2200967" cy="1366577"/>
      </dsp:txXfrm>
    </dsp:sp>
    <dsp:sp modelId="{FA68BF24-B7F6-4BC6-92C1-2BCFC8DF65AB}">
      <dsp:nvSpPr>
        <dsp:cNvPr id="0" name=""/>
        <dsp:cNvSpPr/>
      </dsp:nvSpPr>
      <dsp:spPr>
        <a:xfrm>
          <a:off x="5587999" y="2921105"/>
          <a:ext cx="2285999" cy="145160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B1A9DC-C4FD-48B3-A503-C436DA2CCB31}">
      <dsp:nvSpPr>
        <dsp:cNvPr id="0" name=""/>
        <dsp:cNvSpPr/>
      </dsp:nvSpPr>
      <dsp:spPr>
        <a:xfrm>
          <a:off x="5841999" y="3162406"/>
          <a:ext cx="2285999" cy="14516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/>
            <a:t>діни</a:t>
          </a:r>
          <a:endParaRPr lang="ru-KZ" sz="2200" b="1" kern="1200" dirty="0"/>
        </a:p>
      </dsp:txBody>
      <dsp:txXfrm>
        <a:off x="5884515" y="3204922"/>
        <a:ext cx="2200967" cy="13665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423655-CABF-4155-8BA9-6822094F72E2}">
      <dsp:nvSpPr>
        <dsp:cNvPr id="0" name=""/>
        <dsp:cNvSpPr/>
      </dsp:nvSpPr>
      <dsp:spPr>
        <a:xfrm>
          <a:off x="307345" y="1546"/>
          <a:ext cx="3222855" cy="193371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KZ" sz="2400" kern="1200"/>
            <a:t>1. Таралу жеңілдігі және жоғары инфекциялық</a:t>
          </a:r>
          <a:endParaRPr lang="en-US" sz="2400" kern="1200"/>
        </a:p>
      </dsp:txBody>
      <dsp:txXfrm>
        <a:off x="307345" y="1546"/>
        <a:ext cx="3222855" cy="1933713"/>
      </dsp:txXfrm>
    </dsp:sp>
    <dsp:sp modelId="{716B0FA1-0580-434B-AA00-0D5672DC6D37}">
      <dsp:nvSpPr>
        <dsp:cNvPr id="0" name=""/>
        <dsp:cNvSpPr/>
      </dsp:nvSpPr>
      <dsp:spPr>
        <a:xfrm>
          <a:off x="3852486" y="1546"/>
          <a:ext cx="3222855" cy="193371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KZ" sz="2400" kern="1200"/>
            <a:t>2. Өлім-жітімнің жоғары болуы және ауыр ауру</a:t>
          </a:r>
          <a:endParaRPr lang="en-US" sz="2400" kern="1200"/>
        </a:p>
      </dsp:txBody>
      <dsp:txXfrm>
        <a:off x="3852486" y="1546"/>
        <a:ext cx="3222855" cy="1933713"/>
      </dsp:txXfrm>
    </dsp:sp>
    <dsp:sp modelId="{3B3282F2-8CFD-4FD8-8D43-A03D8760A010}">
      <dsp:nvSpPr>
        <dsp:cNvPr id="0" name=""/>
        <dsp:cNvSpPr/>
      </dsp:nvSpPr>
      <dsp:spPr>
        <a:xfrm>
          <a:off x="7397627" y="1546"/>
          <a:ext cx="3222855" cy="193371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KZ" sz="2400" kern="1200"/>
            <a:t>3. Диагностика мен емдеудегі қиындықтар</a:t>
          </a:r>
          <a:endParaRPr lang="en-US" sz="2400" kern="1200"/>
        </a:p>
      </dsp:txBody>
      <dsp:txXfrm>
        <a:off x="7397627" y="1546"/>
        <a:ext cx="3222855" cy="1933713"/>
      </dsp:txXfrm>
    </dsp:sp>
    <dsp:sp modelId="{EFED11E5-DA92-4FE2-B60B-8F3CD85C4F9A}">
      <dsp:nvSpPr>
        <dsp:cNvPr id="0" name=""/>
        <dsp:cNvSpPr/>
      </dsp:nvSpPr>
      <dsp:spPr>
        <a:xfrm>
          <a:off x="307345" y="2257545"/>
          <a:ext cx="3222855" cy="193371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KZ" sz="2400" kern="1200"/>
            <a:t>4. Тұрақтылық және қоршаған ортада ұзақ уақыт бойы сақталуы мүмкін</a:t>
          </a:r>
          <a:endParaRPr lang="en-US" sz="2400" kern="1200"/>
        </a:p>
      </dsp:txBody>
      <dsp:txXfrm>
        <a:off x="307345" y="2257545"/>
        <a:ext cx="3222855" cy="1933713"/>
      </dsp:txXfrm>
    </dsp:sp>
    <dsp:sp modelId="{12ECC96C-7484-450F-8685-6D2DE895862F}">
      <dsp:nvSpPr>
        <dsp:cNvPr id="0" name=""/>
        <dsp:cNvSpPr/>
      </dsp:nvSpPr>
      <dsp:spPr>
        <a:xfrm>
          <a:off x="3852486" y="2257545"/>
          <a:ext cx="3222855" cy="193371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KZ" sz="2400" kern="1200"/>
            <a:t>5. Генетикалық модификациялардың мүмкіндігі</a:t>
          </a:r>
          <a:endParaRPr lang="en-US" sz="2400" kern="1200"/>
        </a:p>
      </dsp:txBody>
      <dsp:txXfrm>
        <a:off x="3852486" y="2257545"/>
        <a:ext cx="3222855" cy="1933713"/>
      </dsp:txXfrm>
    </dsp:sp>
    <dsp:sp modelId="{4EA51702-7E4B-4969-B783-B67FF708AC51}">
      <dsp:nvSpPr>
        <dsp:cNvPr id="0" name=""/>
        <dsp:cNvSpPr/>
      </dsp:nvSpPr>
      <dsp:spPr>
        <a:xfrm>
          <a:off x="7397627" y="2257545"/>
          <a:ext cx="3222855" cy="193371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KZ" sz="2400" kern="1200"/>
            <a:t>6. Қорқыныш пен дүрбелеңнің әсері</a:t>
          </a:r>
          <a:endParaRPr lang="en-US" sz="2400" kern="1200"/>
        </a:p>
      </dsp:txBody>
      <dsp:txXfrm>
        <a:off x="7397627" y="2257545"/>
        <a:ext cx="3222855" cy="19337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EF00A1-4561-3F48-48FE-91946B2819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BE9938C-FF8D-7F0D-BE48-B514AC7B6F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C49E99-5ABE-7673-672B-9888A1C69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541FE-A31C-4ACB-95D3-2B6D8CE2AE4A}" type="datetimeFigureOut">
              <a:rPr lang="ru-KZ" smtClean="0"/>
              <a:t>11/04/2024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444F33-CE1D-7A67-8946-44600C953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1DC417-97CC-E68F-CFC5-02DDE6CAA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2E74A-9DAD-4E5B-95F8-CEDFA6A28A1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65318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4346CB-45C9-0792-85C5-E1E7DCD3F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5CB036A-3D67-C4E7-0C5A-EFFE022FE0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C04DE9-8B65-634D-358F-FAE7D5B9E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541FE-A31C-4ACB-95D3-2B6D8CE2AE4A}" type="datetimeFigureOut">
              <a:rPr lang="ru-KZ" smtClean="0"/>
              <a:t>11/04/2024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D3DDA7-7A49-E0D9-C090-4B0757B5B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0766F7-6DB7-7550-5FE7-1182C55F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2E74A-9DAD-4E5B-95F8-CEDFA6A28A1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5142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21C3152-19FA-4508-56C7-60EB94CC0D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EA1043C-C2D2-B524-EF41-42FEDB4B97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F3C353-48B7-0DE8-0EF2-C123A4B28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541FE-A31C-4ACB-95D3-2B6D8CE2AE4A}" type="datetimeFigureOut">
              <a:rPr lang="ru-KZ" smtClean="0"/>
              <a:t>11/04/2024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5CF692-C269-0E7A-D94F-CC1678165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16CB1A-6868-1ECC-D65E-C8381A919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2E74A-9DAD-4E5B-95F8-CEDFA6A28A1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40233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4C2E37-2D6B-5166-51DD-61650B0C0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996A73-E2C5-6D17-1D4C-8F1B47387E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B14893-5DA3-2C0B-F4E0-C194DDF3F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541FE-A31C-4ACB-95D3-2B6D8CE2AE4A}" type="datetimeFigureOut">
              <a:rPr lang="ru-KZ" smtClean="0"/>
              <a:t>11/04/2024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8CDD3D-5C85-136B-0F22-F0CB937D2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ABA7BE-EF8C-9823-0323-8842CB4B3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2E74A-9DAD-4E5B-95F8-CEDFA6A28A1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12947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2DB952-9955-2965-BADF-2EF32E9AB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7C925D-012D-D499-2C2A-A4C03EE7B7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54B052-29A2-0965-7B6A-022011BD3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541FE-A31C-4ACB-95D3-2B6D8CE2AE4A}" type="datetimeFigureOut">
              <a:rPr lang="ru-KZ" smtClean="0"/>
              <a:t>11/04/2024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B3ECB9-B9AB-D740-F6C1-8E307FADA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0A478C-3FB0-733D-1BE9-A8F69C81E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2E74A-9DAD-4E5B-95F8-CEDFA6A28A1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82321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B4AF34-8F79-FE51-F674-455F27F59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3DD1BA-4576-24C6-7897-8011E23609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3C97FD-E49E-A3A3-5D95-39277C5F06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8433C7-0B23-AFA5-1E72-1E800683D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541FE-A31C-4ACB-95D3-2B6D8CE2AE4A}" type="datetimeFigureOut">
              <a:rPr lang="ru-KZ" smtClean="0"/>
              <a:t>11/04/2024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9E7C98-DE82-22B4-5783-768E2B9E9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CD2BAD-B837-D969-8723-3788C68E3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2E74A-9DAD-4E5B-95F8-CEDFA6A28A1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03861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A19BF-D329-CB7F-95A7-AAC53288A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D30D9A-67BF-339E-2AA6-64D3FDF699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499660E-CCD2-DCE0-73E6-75BDA0EC4F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D1D77BF-8A62-08F4-61E4-255656057B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BC6FBA4-9BA6-D898-2569-F1D719CDA1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53CC379-F128-6FC2-ECD2-655EBBF06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541FE-A31C-4ACB-95D3-2B6D8CE2AE4A}" type="datetimeFigureOut">
              <a:rPr lang="ru-KZ" smtClean="0"/>
              <a:t>11/04/2024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C9E1206-B05D-F7E5-F467-8BCEC1B4D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F4EED5A-BFA8-5DD7-6A32-81962BEED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2E74A-9DAD-4E5B-95F8-CEDFA6A28A1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75451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3E59E8-D4A5-9571-0045-07874BBBD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522EE74-7493-84E3-AB33-0F52B0D0F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541FE-A31C-4ACB-95D3-2B6D8CE2AE4A}" type="datetimeFigureOut">
              <a:rPr lang="ru-KZ" smtClean="0"/>
              <a:t>11/04/2024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1C91322-19CC-F4A0-F0E0-F12415149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E7FAEFA-93AB-9906-2D05-0F0B03001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2E74A-9DAD-4E5B-95F8-CEDFA6A28A1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02930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37385BC-3CD0-108D-B4EC-943BB4DA7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541FE-A31C-4ACB-95D3-2B6D8CE2AE4A}" type="datetimeFigureOut">
              <a:rPr lang="ru-KZ" smtClean="0"/>
              <a:t>11/04/2024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B4F1E18-ED47-7216-6896-45EA4EFEB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64F4A5E-CB7B-7710-F1D2-F3C5DAD1A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2E74A-9DAD-4E5B-95F8-CEDFA6A28A1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59778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F4FC62-B6FA-3A26-B9CD-CB3477B7B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041D16-84E6-199B-86AC-858863C81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C19AFE7-B9CB-C087-EC02-C9F4982487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66E46E6-0E30-B903-3E10-EB17CCC8F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541FE-A31C-4ACB-95D3-2B6D8CE2AE4A}" type="datetimeFigureOut">
              <a:rPr lang="ru-KZ" smtClean="0"/>
              <a:t>11/04/2024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446A96-A5DA-A07D-728A-A56B86B0D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FF6DF83-8B65-75B6-14B0-832A6EA47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2E74A-9DAD-4E5B-95F8-CEDFA6A28A1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38966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6CC48C-6919-20DB-303E-FE5B4AF3E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4940B32-BFA0-CCC9-10E5-C7943B8A2F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109B8A5-297C-50AE-5840-93BCDB1DDA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0F1528B-4EEF-E823-9BE4-7A5248FA7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541FE-A31C-4ACB-95D3-2B6D8CE2AE4A}" type="datetimeFigureOut">
              <a:rPr lang="ru-KZ" smtClean="0"/>
              <a:t>11/04/2024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38BC9BF-6692-3801-900F-92AC07010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1584C9E-570A-744F-6A76-E53074A39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2E74A-9DAD-4E5B-95F8-CEDFA6A28A1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2386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5F5FF4-E622-06E7-7C68-811B8ABE8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7854AD-23EC-BCE9-FD1B-DC8678106E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165081-C8C8-2277-2CC2-FD2505974F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0541FE-A31C-4ACB-95D3-2B6D8CE2AE4A}" type="datetimeFigureOut">
              <a:rPr lang="ru-KZ" smtClean="0"/>
              <a:t>11/04/2024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9A517A-7F73-DD6C-CB93-6B892545F4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CDE82C-2441-02A4-752C-BCC458B20A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CF2E74A-9DAD-4E5B-95F8-CEDFA6A28A1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76349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biomolecula.ru/themes/gen-inzhenerija" TargetMode="External"/><Relationship Id="rId2" Type="http://schemas.openxmlformats.org/officeDocument/2006/relationships/hyperlink" Target="https://trends.rbc.ru/trends/futurology/612f77ad9a7947ce386b68ba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2C4BFA1-2075-4901-9E24-E41D1FDD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20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Oval 9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Rectangle 12">
            <a:extLst>
              <a:ext uri="{FF2B5EF4-FFF2-40B4-BE49-F238E27FC236}">
                <a16:creationId xmlns:a16="http://schemas.microsoft.com/office/drawing/2014/main" id="{053FB2EE-284F-4C87-AB3D-BBF87A9FA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12192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896D01-C34B-9C3A-D8AF-FE13F0229C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76538"/>
            <a:ext cx="9144000" cy="1381188"/>
          </a:xfrm>
        </p:spPr>
        <p:txBody>
          <a:bodyPr anchor="ctr">
            <a:normAutofit/>
          </a:bodyPr>
          <a:lstStyle/>
          <a:p>
            <a:r>
              <a:rPr lang="ru-RU" sz="4000" b="1" dirty="0" err="1">
                <a:solidFill>
                  <a:schemeClr val="bg2"/>
                </a:solidFill>
              </a:rPr>
              <a:t>Заманауи</a:t>
            </a:r>
            <a:r>
              <a:rPr lang="ru-RU" sz="4000" b="1" dirty="0">
                <a:solidFill>
                  <a:schemeClr val="bg2"/>
                </a:solidFill>
              </a:rPr>
              <a:t> </a:t>
            </a:r>
            <a:r>
              <a:rPr lang="ru-RU" sz="4000" b="1" dirty="0" err="1">
                <a:solidFill>
                  <a:schemeClr val="bg2"/>
                </a:solidFill>
              </a:rPr>
              <a:t>биотехнологиялар</a:t>
            </a:r>
            <a:r>
              <a:rPr lang="ru-RU" sz="4000" b="1" dirty="0">
                <a:solidFill>
                  <a:schemeClr val="bg2"/>
                </a:solidFill>
              </a:rPr>
              <a:t> </a:t>
            </a:r>
            <a:r>
              <a:rPr lang="ru-RU" sz="4000" b="1" dirty="0" err="1">
                <a:solidFill>
                  <a:schemeClr val="bg2"/>
                </a:solidFill>
              </a:rPr>
              <a:t>және</a:t>
            </a:r>
            <a:r>
              <a:rPr lang="ru-RU" sz="4000" b="1" dirty="0">
                <a:solidFill>
                  <a:schemeClr val="bg2"/>
                </a:solidFill>
              </a:rPr>
              <a:t> биотерроризм </a:t>
            </a:r>
            <a:r>
              <a:rPr lang="ru-RU" sz="4000" b="1" dirty="0" err="1">
                <a:solidFill>
                  <a:schemeClr val="bg2"/>
                </a:solidFill>
              </a:rPr>
              <a:t>қаупі</a:t>
            </a:r>
            <a:endParaRPr lang="ru-KZ" sz="40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7511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BC87309-3CDA-9C37-727F-96C29F2BC8A9}"/>
              </a:ext>
            </a:extLst>
          </p:cNvPr>
          <p:cNvSpPr txBox="1"/>
          <p:nvPr/>
        </p:nvSpPr>
        <p:spPr>
          <a:xfrm>
            <a:off x="547370" y="1416516"/>
            <a:ext cx="3862070" cy="4024967"/>
          </a:xfrm>
          <a:prstGeom prst="flowChartDelay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b="1" dirty="0" err="1"/>
              <a:t>Синтетикалық</a:t>
            </a:r>
            <a:r>
              <a:rPr lang="ru-RU" b="1" dirty="0"/>
              <a:t> биология</a:t>
            </a:r>
            <a:r>
              <a:rPr lang="ru-RU" dirty="0"/>
              <a:t> – </a:t>
            </a:r>
            <a:r>
              <a:rPr lang="ru-RU" dirty="0" err="1"/>
              <a:t>тірі</a:t>
            </a:r>
            <a:r>
              <a:rPr lang="ru-RU" dirty="0"/>
              <a:t> </a:t>
            </a:r>
            <a:r>
              <a:rPr lang="ru-RU" dirty="0" err="1"/>
              <a:t>жүйелерді</a:t>
            </a:r>
            <a:r>
              <a:rPr lang="ru-RU" dirty="0"/>
              <a:t>, </a:t>
            </a:r>
            <a:r>
              <a:rPr lang="ru-RU" dirty="0" err="1"/>
              <a:t>жасушаларды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жасушалық</a:t>
            </a:r>
            <a:r>
              <a:rPr lang="ru-RU" dirty="0"/>
              <a:t> </a:t>
            </a:r>
            <a:r>
              <a:rPr lang="ru-RU" dirty="0" err="1"/>
              <a:t>компоненттерді</a:t>
            </a:r>
            <a:r>
              <a:rPr lang="ru-RU" dirty="0"/>
              <a:t> </a:t>
            </a:r>
            <a:r>
              <a:rPr lang="ru-RU" dirty="0" err="1"/>
              <a:t>жобалау</a:t>
            </a:r>
            <a:r>
              <a:rPr lang="ru-RU" dirty="0"/>
              <a:t> мен </a:t>
            </a:r>
            <a:r>
              <a:rPr lang="ru-RU" dirty="0" err="1"/>
              <a:t>құру</a:t>
            </a:r>
            <a:r>
              <a:rPr lang="ru-RU" dirty="0"/>
              <a:t> </a:t>
            </a:r>
            <a:r>
              <a:rPr lang="ru-RU" dirty="0" err="1"/>
              <a:t>арқылы</a:t>
            </a:r>
            <a:r>
              <a:rPr lang="ru-RU" dirty="0"/>
              <a:t> </a:t>
            </a:r>
            <a:r>
              <a:rPr lang="ru-RU" dirty="0" err="1"/>
              <a:t>жаңа</a:t>
            </a:r>
            <a:r>
              <a:rPr lang="ru-RU" dirty="0"/>
              <a:t> </a:t>
            </a:r>
            <a:r>
              <a:rPr lang="ru-RU" dirty="0" err="1"/>
              <a:t>биологиялық</a:t>
            </a:r>
            <a:r>
              <a:rPr lang="ru-RU" dirty="0"/>
              <a:t> </a:t>
            </a:r>
            <a:r>
              <a:rPr lang="ru-RU" dirty="0" err="1"/>
              <a:t>организмдер</a:t>
            </a:r>
            <a:r>
              <a:rPr lang="ru-RU" dirty="0"/>
              <a:t>, </a:t>
            </a:r>
            <a:r>
              <a:rPr lang="ru-RU" dirty="0" err="1"/>
              <a:t>материалдар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жүйелер</a:t>
            </a:r>
            <a:r>
              <a:rPr lang="ru-RU" dirty="0"/>
              <a:t> </a:t>
            </a:r>
            <a:r>
              <a:rPr lang="ru-RU" dirty="0" err="1"/>
              <a:t>жасауға</a:t>
            </a:r>
            <a:r>
              <a:rPr lang="ru-RU" dirty="0"/>
              <a:t> </a:t>
            </a:r>
            <a:r>
              <a:rPr lang="ru-RU" dirty="0" err="1"/>
              <a:t>бағытталған</a:t>
            </a:r>
            <a:r>
              <a:rPr lang="ru-RU" dirty="0"/>
              <a:t> </a:t>
            </a:r>
            <a:r>
              <a:rPr lang="ru-RU" dirty="0" err="1"/>
              <a:t>биотехнологияның</a:t>
            </a:r>
            <a:r>
              <a:rPr lang="ru-RU" dirty="0"/>
              <a:t>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саласы</a:t>
            </a:r>
            <a:r>
              <a:rPr lang="ru-RU" dirty="0"/>
              <a:t>. </a:t>
            </a:r>
            <a:endParaRPr lang="ru-KZ" dirty="0"/>
          </a:p>
        </p:txBody>
      </p:sp>
      <p:pic>
        <p:nvPicPr>
          <p:cNvPr id="5122" name="Picture 2" descr="Synthetic biology is an interdisciplinary research field that involves... |  Download Scientific Diagram">
            <a:extLst>
              <a:ext uri="{FF2B5EF4-FFF2-40B4-BE49-F238E27FC236}">
                <a16:creationId xmlns:a16="http://schemas.microsoft.com/office/drawing/2014/main" id="{107568A9-47E6-03BB-ADA0-3F71EE604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050" y="0"/>
            <a:ext cx="70929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269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069DB15-3200-247C-4E13-E65C97887518}"/>
              </a:ext>
            </a:extLst>
          </p:cNvPr>
          <p:cNvSpPr txBox="1"/>
          <p:nvPr/>
        </p:nvSpPr>
        <p:spPr>
          <a:xfrm>
            <a:off x="1270000" y="362635"/>
            <a:ext cx="990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/>
              <a:t>Синтетикалық</a:t>
            </a:r>
            <a:r>
              <a:rPr lang="ru-RU" sz="2400" b="1" dirty="0"/>
              <a:t> </a:t>
            </a:r>
            <a:r>
              <a:rPr lang="ru-RU" sz="2400" b="1" dirty="0" err="1"/>
              <a:t>биологияның</a:t>
            </a:r>
            <a:r>
              <a:rPr lang="ru-RU" sz="2400" b="1" dirty="0"/>
              <a:t> </a:t>
            </a:r>
            <a:r>
              <a:rPr lang="ru-RU" sz="2400" b="1" dirty="0" err="1"/>
              <a:t>артықшылықтары</a:t>
            </a:r>
            <a:r>
              <a:rPr lang="ru-RU" sz="2400" b="1" dirty="0"/>
              <a:t> мен </a:t>
            </a:r>
            <a:r>
              <a:rPr lang="ru-RU" sz="2400" b="1" dirty="0" err="1"/>
              <a:t>қауіптері</a:t>
            </a:r>
            <a:endParaRPr lang="ru-KZ" sz="2400" b="1" dirty="0"/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31583EFF-20CC-2D8F-070C-D719CBA623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4493316"/>
              </p:ext>
            </p:extLst>
          </p:nvPr>
        </p:nvGraphicFramePr>
        <p:xfrm>
          <a:off x="797560" y="1056640"/>
          <a:ext cx="10596880" cy="510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6396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Rectangle 307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767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181932-9F9B-A93E-AD87-3C2745B4DC5C}"/>
              </a:ext>
            </a:extLst>
          </p:cNvPr>
          <p:cNvSpPr txBox="1"/>
          <p:nvPr/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Гендік</a:t>
            </a:r>
            <a:r>
              <a:rPr lang="en-US" sz="2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терапия</a:t>
            </a:r>
            <a:endParaRPr lang="en-US" sz="26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Diagram of in vivo and ex vivo gene therapy. In vivo gene therapy... |  Download Scientific Diagram">
            <a:extLst>
              <a:ext uri="{FF2B5EF4-FFF2-40B4-BE49-F238E27FC236}">
                <a16:creationId xmlns:a16="http://schemas.microsoft.com/office/drawing/2014/main" id="{D71281A6-0558-F258-7F17-7F1905C1B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11880" y="1038338"/>
            <a:ext cx="8175232" cy="492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585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E371F7-1A81-BBEA-0AF0-30BADB0D6D9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66" r="1377"/>
          <a:stretch/>
        </p:blipFill>
        <p:spPr>
          <a:xfrm>
            <a:off x="757045" y="1099731"/>
            <a:ext cx="10677907" cy="465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560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6" name="Rectangle 1033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7" name="Rectangle 1035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66402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8" name="Rectangle 1037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70175"/>
            <a:ext cx="12185331" cy="1590742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lumMod val="50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" name="Rectangle 1039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5265546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9" name="Rectangle 1041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3335" y="5263483"/>
            <a:ext cx="12192000" cy="15974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FAEA8A-97B7-2E17-B9C8-D9633E7D761B}"/>
              </a:ext>
            </a:extLst>
          </p:cNvPr>
          <p:cNvSpPr txBox="1"/>
          <p:nvPr/>
        </p:nvSpPr>
        <p:spPr>
          <a:xfrm>
            <a:off x="1371599" y="5510253"/>
            <a:ext cx="9895951" cy="1033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3D bioprinting</a:t>
            </a:r>
          </a:p>
        </p:txBody>
      </p:sp>
      <p:pic>
        <p:nvPicPr>
          <p:cNvPr id="1026" name="Picture 2" descr="3D bioprinting of functional tissue models for personalized drug screening  and in vitro disease modeling - ScienceDirect">
            <a:extLst>
              <a:ext uri="{FF2B5EF4-FFF2-40B4-BE49-F238E27FC236}">
                <a16:creationId xmlns:a16="http://schemas.microsoft.com/office/drawing/2014/main" id="{0ADF0E93-B0AC-93A8-6C3C-E4D186202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3954" y="314078"/>
            <a:ext cx="8977245" cy="354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FCBBBFB-F4BE-8FD8-D017-6EF4380767D9}"/>
              </a:ext>
            </a:extLst>
          </p:cNvPr>
          <p:cNvSpPr txBox="1"/>
          <p:nvPr/>
        </p:nvSpPr>
        <p:spPr>
          <a:xfrm>
            <a:off x="962059" y="3841183"/>
            <a:ext cx="10744387" cy="1428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Бұл</a:t>
            </a:r>
            <a:r>
              <a:rPr lang="en-US" dirty="0"/>
              <a:t> </a:t>
            </a:r>
            <a:r>
              <a:rPr lang="en-US" dirty="0" err="1"/>
              <a:t>әдіс</a:t>
            </a:r>
            <a:r>
              <a:rPr lang="en-US" dirty="0"/>
              <a:t> </a:t>
            </a:r>
            <a:r>
              <a:rPr lang="en-US" dirty="0" err="1"/>
              <a:t>жасушалардың</a:t>
            </a:r>
            <a:r>
              <a:rPr lang="en-US" dirty="0"/>
              <a:t> </a:t>
            </a:r>
            <a:r>
              <a:rPr lang="en-US" dirty="0" err="1"/>
              <a:t>көмегімен</a:t>
            </a:r>
            <a:r>
              <a:rPr lang="en-US" dirty="0"/>
              <a:t> </a:t>
            </a:r>
            <a:r>
              <a:rPr lang="en-US" dirty="0" err="1"/>
              <a:t>тірі</a:t>
            </a:r>
            <a:r>
              <a:rPr lang="en-US" dirty="0"/>
              <a:t> </a:t>
            </a:r>
            <a:r>
              <a:rPr lang="en-US" dirty="0" err="1"/>
              <a:t>ұлпалар</a:t>
            </a:r>
            <a:r>
              <a:rPr lang="en-US" dirty="0"/>
              <a:t> </a:t>
            </a:r>
            <a:r>
              <a:rPr lang="en-US" dirty="0" err="1"/>
              <a:t>мен</a:t>
            </a:r>
            <a:r>
              <a:rPr lang="en-US" dirty="0"/>
              <a:t> </a:t>
            </a:r>
            <a:r>
              <a:rPr lang="en-US" dirty="0" err="1"/>
              <a:t>мүшелерді</a:t>
            </a:r>
            <a:r>
              <a:rPr lang="en-US" dirty="0"/>
              <a:t> </a:t>
            </a:r>
            <a:r>
              <a:rPr lang="en-US" dirty="0" err="1"/>
              <a:t>басып</a:t>
            </a:r>
            <a:r>
              <a:rPr lang="en-US" dirty="0"/>
              <a:t> </a:t>
            </a:r>
            <a:r>
              <a:rPr lang="en-US" dirty="0" err="1"/>
              <a:t>шығаруға</a:t>
            </a:r>
            <a:r>
              <a:rPr lang="en-US" dirty="0"/>
              <a:t> </a:t>
            </a:r>
            <a:r>
              <a:rPr lang="en-US" dirty="0" err="1"/>
              <a:t>мүмкіндік</a:t>
            </a:r>
            <a:r>
              <a:rPr lang="en-US" dirty="0"/>
              <a:t> </a:t>
            </a:r>
            <a:r>
              <a:rPr lang="en-US" dirty="0" err="1"/>
              <a:t>береді</a:t>
            </a:r>
            <a:r>
              <a:rPr lang="en-US" dirty="0"/>
              <a:t>. </a:t>
            </a:r>
            <a:r>
              <a:rPr lang="en-US" dirty="0" err="1"/>
              <a:t>Биопринтинг</a:t>
            </a:r>
            <a:r>
              <a:rPr lang="en-US" dirty="0"/>
              <a:t> </a:t>
            </a:r>
            <a:r>
              <a:rPr lang="en-US" dirty="0" err="1"/>
              <a:t>трансплантацияда</a:t>
            </a:r>
            <a:r>
              <a:rPr lang="en-US" dirty="0"/>
              <a:t> </a:t>
            </a:r>
            <a:r>
              <a:rPr lang="en-US" dirty="0" err="1"/>
              <a:t>және</a:t>
            </a:r>
            <a:r>
              <a:rPr lang="en-US" dirty="0"/>
              <a:t> </a:t>
            </a:r>
            <a:r>
              <a:rPr lang="en-US" dirty="0" err="1"/>
              <a:t>есірткіні</a:t>
            </a:r>
            <a:r>
              <a:rPr lang="en-US" dirty="0"/>
              <a:t> </a:t>
            </a:r>
            <a:r>
              <a:rPr lang="en-US" dirty="0" err="1"/>
              <a:t>сынауда</a:t>
            </a:r>
            <a:r>
              <a:rPr lang="en-US" dirty="0"/>
              <a:t> </a:t>
            </a:r>
            <a:r>
              <a:rPr lang="en-US" dirty="0" err="1"/>
              <a:t>қолданылатын</a:t>
            </a:r>
            <a:r>
              <a:rPr lang="en-US" dirty="0"/>
              <a:t> </a:t>
            </a:r>
            <a:r>
              <a:rPr lang="en-US" dirty="0" err="1"/>
              <a:t>мүшелер</a:t>
            </a:r>
            <a:r>
              <a:rPr lang="en-US" dirty="0"/>
              <a:t> </a:t>
            </a:r>
            <a:r>
              <a:rPr lang="en-US" dirty="0" err="1"/>
              <a:t>мен</a:t>
            </a:r>
            <a:r>
              <a:rPr lang="en-US" dirty="0"/>
              <a:t> </a:t>
            </a:r>
            <a:r>
              <a:rPr lang="en-US" dirty="0" err="1"/>
              <a:t>тіндерді</a:t>
            </a:r>
            <a:r>
              <a:rPr lang="en-US" dirty="0"/>
              <a:t> </a:t>
            </a:r>
            <a:r>
              <a:rPr lang="en-US" dirty="0" err="1"/>
              <a:t>жасау</a:t>
            </a:r>
            <a:r>
              <a:rPr lang="en-US" dirty="0"/>
              <a:t> </a:t>
            </a:r>
            <a:r>
              <a:rPr lang="en-US" dirty="0" err="1"/>
              <a:t>үшін</a:t>
            </a:r>
            <a:r>
              <a:rPr lang="en-US" dirty="0"/>
              <a:t> </a:t>
            </a:r>
            <a:r>
              <a:rPr lang="en-US" dirty="0" err="1"/>
              <a:t>қолданылады</a:t>
            </a:r>
            <a:r>
              <a:rPr lang="en-US" dirty="0"/>
              <a:t>.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Қолданылуы</a:t>
            </a:r>
            <a:r>
              <a:rPr lang="en-US" dirty="0"/>
              <a:t>: </a:t>
            </a:r>
            <a:r>
              <a:rPr lang="en-US" dirty="0" err="1"/>
              <a:t>Ұлпаларды</a:t>
            </a:r>
            <a:r>
              <a:rPr lang="en-US" dirty="0"/>
              <a:t> </a:t>
            </a:r>
            <a:r>
              <a:rPr lang="en-US" dirty="0" err="1"/>
              <a:t>трансплантациялау</a:t>
            </a:r>
            <a:r>
              <a:rPr lang="en-US" dirty="0"/>
              <a:t>, </a:t>
            </a:r>
            <a:r>
              <a:rPr lang="en-US" dirty="0" err="1"/>
              <a:t>регенеративті</a:t>
            </a:r>
            <a:r>
              <a:rPr lang="en-US" dirty="0"/>
              <a:t> </a:t>
            </a:r>
            <a:r>
              <a:rPr lang="en-US" dirty="0" err="1"/>
              <a:t>медицина</a:t>
            </a:r>
            <a:r>
              <a:rPr lang="en-US" dirty="0"/>
              <a:t>, </a:t>
            </a:r>
            <a:r>
              <a:rPr lang="en-US" dirty="0" err="1"/>
              <a:t>ауруды</a:t>
            </a:r>
            <a:r>
              <a:rPr lang="en-US" dirty="0"/>
              <a:t> </a:t>
            </a:r>
            <a:r>
              <a:rPr lang="en-US" dirty="0" err="1"/>
              <a:t>модельдеу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48552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3B59DA-4396-49BD-EF83-5C4B75FD0FE0}"/>
              </a:ext>
            </a:extLst>
          </p:cNvPr>
          <p:cNvSpPr txBox="1"/>
          <p:nvPr/>
        </p:nvSpPr>
        <p:spPr>
          <a:xfrm>
            <a:off x="1616054" y="2427383"/>
            <a:ext cx="8959892" cy="31694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«</a:t>
            </a:r>
            <a:r>
              <a:rPr lang="en-US" sz="2000" dirty="0" err="1"/>
              <a:t>Биологиялық</a:t>
            </a:r>
            <a:r>
              <a:rPr lang="en-US" sz="2000" dirty="0"/>
              <a:t> </a:t>
            </a:r>
            <a:r>
              <a:rPr lang="en-US" sz="2000" dirty="0" err="1"/>
              <a:t>қауіп</a:t>
            </a:r>
            <a:r>
              <a:rPr lang="en-US" sz="2000" dirty="0"/>
              <a:t>» - </a:t>
            </a:r>
            <a:r>
              <a:rPr lang="en-US" sz="2000" dirty="0" err="1"/>
              <a:t>бұл</a:t>
            </a:r>
            <a:r>
              <a:rPr lang="en-US" sz="2000" dirty="0"/>
              <a:t> </a:t>
            </a:r>
            <a:r>
              <a:rPr lang="en-US" sz="2000" dirty="0" err="1"/>
              <a:t>медициналық</a:t>
            </a:r>
            <a:r>
              <a:rPr lang="en-US" sz="2000" dirty="0"/>
              <a:t> </a:t>
            </a:r>
            <a:r>
              <a:rPr lang="en-US" sz="2000" dirty="0" err="1"/>
              <a:t>сөздіктерде</a:t>
            </a:r>
            <a:r>
              <a:rPr lang="en-US" sz="2000" dirty="0"/>
              <a:t> </a:t>
            </a:r>
            <a:r>
              <a:rPr lang="en-US" sz="2000" dirty="0" err="1"/>
              <a:t>кездеспейтін</a:t>
            </a:r>
            <a:r>
              <a:rPr lang="en-US" sz="2000" dirty="0"/>
              <a:t> </a:t>
            </a:r>
            <a:r>
              <a:rPr lang="en-US" sz="2000" dirty="0" err="1"/>
              <a:t>жаңа</a:t>
            </a:r>
            <a:r>
              <a:rPr lang="en-US" sz="2000" dirty="0"/>
              <a:t> </a:t>
            </a:r>
            <a:r>
              <a:rPr lang="en-US" sz="2000" dirty="0" err="1"/>
              <a:t>термин</a:t>
            </a:r>
            <a:r>
              <a:rPr lang="en-US" sz="2000" dirty="0"/>
              <a:t>. </a:t>
            </a:r>
            <a:r>
              <a:rPr lang="en-US" sz="2000" dirty="0" err="1"/>
              <a:t>Биологиялық</a:t>
            </a:r>
            <a:r>
              <a:rPr lang="en-US" sz="2000" dirty="0"/>
              <a:t> </a:t>
            </a:r>
            <a:r>
              <a:rPr lang="en-US" sz="2000" dirty="0" err="1"/>
              <a:t>қауіп</a:t>
            </a:r>
            <a:r>
              <a:rPr lang="en-US" sz="2000" dirty="0"/>
              <a:t> – </a:t>
            </a:r>
            <a:r>
              <a:rPr lang="en-US" sz="2000" dirty="0" err="1"/>
              <a:t>биологиялық</a:t>
            </a:r>
            <a:r>
              <a:rPr lang="en-US" sz="2000" dirty="0"/>
              <a:t> </a:t>
            </a:r>
            <a:r>
              <a:rPr lang="en-US" sz="2000" dirty="0" err="1"/>
              <a:t>сипаттағы</a:t>
            </a:r>
            <a:r>
              <a:rPr lang="en-US" sz="2000" dirty="0"/>
              <a:t> </a:t>
            </a:r>
            <a:r>
              <a:rPr lang="en-US" sz="2000" dirty="0" err="1"/>
              <a:t>агенттердің</a:t>
            </a:r>
            <a:r>
              <a:rPr lang="en-US" sz="2000" dirty="0"/>
              <a:t> (</a:t>
            </a:r>
            <a:r>
              <a:rPr lang="en-US" sz="2000" dirty="0" err="1"/>
              <a:t>патогендердің</a:t>
            </a:r>
            <a:r>
              <a:rPr lang="en-US" sz="2000" dirty="0"/>
              <a:t>) </a:t>
            </a:r>
            <a:r>
              <a:rPr lang="en-US" sz="2000" dirty="0" err="1"/>
              <a:t>әсерімен</a:t>
            </a:r>
            <a:r>
              <a:rPr lang="en-US" sz="2000" dirty="0"/>
              <a:t> </a:t>
            </a:r>
            <a:r>
              <a:rPr lang="en-US" sz="2000" dirty="0" err="1"/>
              <a:t>байланысты</a:t>
            </a:r>
            <a:r>
              <a:rPr lang="en-US" sz="2000" dirty="0"/>
              <a:t> </a:t>
            </a:r>
            <a:r>
              <a:rPr lang="en-US" sz="2000" dirty="0" err="1"/>
              <a:t>адам</a:t>
            </a:r>
            <a:r>
              <a:rPr lang="en-US" sz="2000" dirty="0"/>
              <a:t> </a:t>
            </a:r>
            <a:r>
              <a:rPr lang="en-US" sz="2000" dirty="0" err="1"/>
              <a:t>денсаулығы</a:t>
            </a:r>
            <a:r>
              <a:rPr lang="en-US" sz="2000" dirty="0"/>
              <a:t> </a:t>
            </a:r>
            <a:r>
              <a:rPr lang="en-US" sz="2000" dirty="0" err="1"/>
              <a:t>мен</a:t>
            </a:r>
            <a:r>
              <a:rPr lang="en-US" sz="2000" dirty="0"/>
              <a:t> </a:t>
            </a:r>
            <a:r>
              <a:rPr lang="en-US" sz="2000" dirty="0" err="1"/>
              <a:t>өміріне</a:t>
            </a:r>
            <a:r>
              <a:rPr lang="en-US" sz="2000" dirty="0"/>
              <a:t> </a:t>
            </a:r>
            <a:r>
              <a:rPr lang="en-US" sz="2000" dirty="0" err="1"/>
              <a:t>қауіп</a:t>
            </a:r>
            <a:r>
              <a:rPr lang="en-US" sz="2000" dirty="0"/>
              <a:t>.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Биологиялық</a:t>
            </a:r>
            <a:r>
              <a:rPr lang="en-US" sz="2000" dirty="0"/>
              <a:t> </a:t>
            </a:r>
            <a:r>
              <a:rPr lang="en-US" sz="2000" dirty="0" err="1"/>
              <a:t>терроризм</a:t>
            </a:r>
            <a:r>
              <a:rPr lang="en-US" sz="2000" dirty="0"/>
              <a:t> (</a:t>
            </a:r>
            <a:r>
              <a:rPr lang="en-US" sz="2000" dirty="0" err="1"/>
              <a:t>биотерроризм</a:t>
            </a:r>
            <a:r>
              <a:rPr lang="en-US" sz="2000" dirty="0"/>
              <a:t>) – </a:t>
            </a:r>
            <a:r>
              <a:rPr lang="en-US" sz="2000" dirty="0" err="1"/>
              <a:t>террор</a:t>
            </a:r>
            <a:r>
              <a:rPr lang="en-US" sz="2000" dirty="0"/>
              <a:t> </a:t>
            </a:r>
            <a:r>
              <a:rPr lang="en-US" sz="2000" dirty="0" err="1"/>
              <a:t>құралы</a:t>
            </a:r>
            <a:r>
              <a:rPr lang="en-US" sz="2000" dirty="0"/>
              <a:t> </a:t>
            </a:r>
            <a:r>
              <a:rPr lang="en-US" sz="2000" dirty="0" err="1"/>
              <a:t>ретінде</a:t>
            </a:r>
            <a:r>
              <a:rPr lang="en-US" sz="2000" dirty="0"/>
              <a:t> </a:t>
            </a:r>
            <a:r>
              <a:rPr lang="en-US" sz="2000" dirty="0" err="1"/>
              <a:t>биологиялық</a:t>
            </a:r>
            <a:r>
              <a:rPr lang="en-US" sz="2000" dirty="0"/>
              <a:t> </a:t>
            </a:r>
            <a:r>
              <a:rPr lang="en-US" sz="2000" dirty="0" err="1"/>
              <a:t>қаруды</a:t>
            </a:r>
            <a:r>
              <a:rPr lang="en-US" sz="2000" dirty="0"/>
              <a:t> </a:t>
            </a:r>
            <a:r>
              <a:rPr lang="en-US" sz="2000" dirty="0" err="1"/>
              <a:t>қолданатын</a:t>
            </a:r>
            <a:r>
              <a:rPr lang="en-US" sz="2000" dirty="0"/>
              <a:t> </a:t>
            </a:r>
            <a:r>
              <a:rPr lang="en-US" sz="2000" dirty="0" err="1"/>
              <a:t>терроризм</a:t>
            </a:r>
            <a:r>
              <a:rPr lang="en-US" sz="2000" dirty="0"/>
              <a:t>. </a:t>
            </a:r>
            <a:r>
              <a:rPr lang="en-US" sz="2000" dirty="0" err="1"/>
              <a:t>Ол</a:t>
            </a:r>
            <a:r>
              <a:rPr lang="en-US" sz="2000" dirty="0"/>
              <a:t> </a:t>
            </a:r>
            <a:r>
              <a:rPr lang="en-US" sz="2000" dirty="0" err="1"/>
              <a:t>патогенді</a:t>
            </a:r>
            <a:r>
              <a:rPr lang="en-US" sz="2000" dirty="0"/>
              <a:t> </a:t>
            </a:r>
            <a:r>
              <a:rPr lang="en-US" sz="2000" dirty="0" err="1"/>
              <a:t>микроорганизмдерді</a:t>
            </a:r>
            <a:r>
              <a:rPr lang="en-US" sz="2000" dirty="0"/>
              <a:t> </a:t>
            </a:r>
            <a:r>
              <a:rPr lang="en-US" sz="2000" dirty="0" err="1"/>
              <a:t>қасақана</a:t>
            </a:r>
            <a:r>
              <a:rPr lang="en-US" sz="2000" dirty="0"/>
              <a:t> </a:t>
            </a:r>
            <a:r>
              <a:rPr lang="en-US" sz="2000" dirty="0" err="1"/>
              <a:t>террор</a:t>
            </a:r>
            <a:r>
              <a:rPr lang="en-US" sz="2000" dirty="0"/>
              <a:t> </a:t>
            </a:r>
            <a:r>
              <a:rPr lang="en-US" sz="2000" dirty="0" err="1"/>
              <a:t>қаруы</a:t>
            </a:r>
            <a:r>
              <a:rPr lang="en-US" sz="2000" dirty="0"/>
              <a:t> </a:t>
            </a:r>
            <a:r>
              <a:rPr lang="en-US" sz="2000" dirty="0" err="1"/>
              <a:t>ретінде</a:t>
            </a:r>
            <a:r>
              <a:rPr lang="en-US" sz="2000" dirty="0"/>
              <a:t> </a:t>
            </a:r>
            <a:r>
              <a:rPr lang="en-US" sz="2000" dirty="0" err="1"/>
              <a:t>пайдалану</a:t>
            </a:r>
            <a:r>
              <a:rPr lang="en-US" sz="2000" dirty="0"/>
              <a:t> </a:t>
            </a:r>
            <a:r>
              <a:rPr lang="en-US" sz="2000" dirty="0" err="1"/>
              <a:t>ретінде</a:t>
            </a:r>
            <a:r>
              <a:rPr lang="en-US" sz="2000" dirty="0"/>
              <a:t> </a:t>
            </a:r>
            <a:r>
              <a:rPr lang="en-US" sz="2000" dirty="0" err="1"/>
              <a:t>анықталады</a:t>
            </a:r>
            <a:r>
              <a:rPr lang="en-US" sz="2000" dirty="0"/>
              <a:t>.</a:t>
            </a:r>
          </a:p>
        </p:txBody>
      </p:sp>
      <p:sp>
        <p:nvSpPr>
          <p:cNvPr id="2" name="Рамка 1">
            <a:extLst>
              <a:ext uri="{FF2B5EF4-FFF2-40B4-BE49-F238E27FC236}">
                <a16:creationId xmlns:a16="http://schemas.microsoft.com/office/drawing/2014/main" id="{4A9880FF-A93A-1F78-0C57-2C9844FEF11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8204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653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1" name="Rectangle 10246">
            <a:extLst>
              <a:ext uri="{FF2B5EF4-FFF2-40B4-BE49-F238E27FC236}">
                <a16:creationId xmlns:a16="http://schemas.microsoft.com/office/drawing/2014/main" id="{ED55A19D-297C-4231-AD1F-08EF9B4AA8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2" name="Rectangle 10248">
            <a:extLst>
              <a:ext uri="{FF2B5EF4-FFF2-40B4-BE49-F238E27FC236}">
                <a16:creationId xmlns:a16="http://schemas.microsoft.com/office/drawing/2014/main" id="{EBAB6C56-3D38-4923-996E-BD474BBB9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72668" y="1090453"/>
            <a:ext cx="9465232" cy="5238271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3" name="Rectangle 10250">
            <a:extLst>
              <a:ext uri="{FF2B5EF4-FFF2-40B4-BE49-F238E27FC236}">
                <a16:creationId xmlns:a16="http://schemas.microsoft.com/office/drawing/2014/main" id="{20CD21DB-082D-417D-A5AB-FC838AF9D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72668" y="1090453"/>
            <a:ext cx="9465232" cy="5238271"/>
          </a:xfrm>
          <a:prstGeom prst="rect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Bioterrorism">
            <a:extLst>
              <a:ext uri="{FF2B5EF4-FFF2-40B4-BE49-F238E27FC236}">
                <a16:creationId xmlns:a16="http://schemas.microsoft.com/office/drawing/2014/main" id="{17B70A98-EB10-29E6-EBC3-FF8BAB6E7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"/>
          <a:stretch/>
        </p:blipFill>
        <p:spPr bwMode="auto">
          <a:xfrm>
            <a:off x="1280667" y="677668"/>
            <a:ext cx="9630666" cy="541725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4" name="Graphic 212">
            <a:extLst>
              <a:ext uri="{FF2B5EF4-FFF2-40B4-BE49-F238E27FC236}">
                <a16:creationId xmlns:a16="http://schemas.microsoft.com/office/drawing/2014/main" id="{7BD8AB83-2763-4392-B4B9-049CDF1F6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73609" y="168141"/>
            <a:ext cx="1009111" cy="100911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0265" name="Graphic 212">
            <a:extLst>
              <a:ext uri="{FF2B5EF4-FFF2-40B4-BE49-F238E27FC236}">
                <a16:creationId xmlns:a16="http://schemas.microsoft.com/office/drawing/2014/main" id="{480F071C-C35C-4CE1-8EE5-8ED96E2F4E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73609" y="168141"/>
            <a:ext cx="1009111" cy="100911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0266" name="Oval 10256">
            <a:extLst>
              <a:ext uri="{FF2B5EF4-FFF2-40B4-BE49-F238E27FC236}">
                <a16:creationId xmlns:a16="http://schemas.microsoft.com/office/drawing/2014/main" id="{CD97FAB4-59E0-4E65-B50B-867B14D2A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460" y="4428611"/>
            <a:ext cx="565207" cy="565207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267" name="Oval 10258">
            <a:extLst>
              <a:ext uri="{FF2B5EF4-FFF2-40B4-BE49-F238E27FC236}">
                <a16:creationId xmlns:a16="http://schemas.microsoft.com/office/drawing/2014/main" id="{0D578F4B-2751-4FC2-8853-FAC5C5913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460" y="4428611"/>
            <a:ext cx="565207" cy="565207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775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24B72885-B324-3730-5918-987EA2CB74A3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07947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8C8ECCD-B181-F53E-02FE-41CFF6C6E482}"/>
              </a:ext>
            </a:extLst>
          </p:cNvPr>
          <p:cNvSpPr txBox="1"/>
          <p:nvPr/>
        </p:nvSpPr>
        <p:spPr>
          <a:xfrm>
            <a:off x="7727900" y="1713987"/>
            <a:ext cx="3628440" cy="24699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Биологиялық</a:t>
            </a:r>
            <a:r>
              <a:rPr lang="en-US" sz="2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қаруды</a:t>
            </a:r>
            <a:r>
              <a:rPr lang="en-US" sz="2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жасаудың</a:t>
            </a:r>
            <a:r>
              <a:rPr lang="en-US" sz="2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негізгі</a:t>
            </a:r>
            <a:r>
              <a:rPr lang="en-US" sz="2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аспектілері</a:t>
            </a:r>
            <a:r>
              <a:rPr lang="en-US" sz="2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 </a:t>
            </a:r>
            <a:r>
              <a:rPr lang="en-US" sz="2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Қолданылатын</a:t>
            </a:r>
            <a:r>
              <a:rPr lang="en-US" sz="2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агенттер</a:t>
            </a:r>
            <a:r>
              <a:rPr lang="en-US" sz="2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</a:t>
            </a:r>
          </a:p>
        </p:txBody>
      </p:sp>
      <p:pic>
        <p:nvPicPr>
          <p:cNvPr id="1030" name="Picture 6" descr="Пробиотические бактерии заселяют опухоль и провоцируют ее уничтожение — PCR  News">
            <a:extLst>
              <a:ext uri="{FF2B5EF4-FFF2-40B4-BE49-F238E27FC236}">
                <a16:creationId xmlns:a16="http://schemas.microsoft.com/office/drawing/2014/main" id="{1AE59CCC-8E46-5AEF-2FF7-6B9C8B16E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42" r="426" b="1"/>
          <a:stretch/>
        </p:blipFill>
        <p:spPr bwMode="auto">
          <a:xfrm>
            <a:off x="20" y="-513"/>
            <a:ext cx="346361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ЦР-диагностика ОРВИ-скрин (респираторно-синцитиальный вирус,  метапневмовирус, вирус парагриппа 1,2,3,4, коронавирусы, риновирусы,  аденовирусы В,С,Е, бокавирусы) | ВИРА-Центр г. Нефтеюганск">
            <a:extLst>
              <a:ext uri="{FF2B5EF4-FFF2-40B4-BE49-F238E27FC236}">
                <a16:creationId xmlns:a16="http://schemas.microsoft.com/office/drawing/2014/main" id="{BF6CA773-F2D5-6EA2-027A-D6EA670DD2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" r="72711"/>
          <a:stretch/>
        </p:blipFill>
        <p:spPr bwMode="auto">
          <a:xfrm>
            <a:off x="3463635" y="10"/>
            <a:ext cx="3371069" cy="34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Как бактерии и грибы в союзе с растениями улучшают урожай">
            <a:extLst>
              <a:ext uri="{FF2B5EF4-FFF2-40B4-BE49-F238E27FC236}">
                <a16:creationId xmlns:a16="http://schemas.microsoft.com/office/drawing/2014/main" id="{D60B322C-E07B-89A5-8358-3E25D725C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"/>
          <a:stretch/>
        </p:blipFill>
        <p:spPr bwMode="auto">
          <a:xfrm>
            <a:off x="20" y="3429000"/>
            <a:ext cx="683468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0775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0" name="Rectangle 9229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232" name="Freeform: Shape 9231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72922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220" name="Picture 4" descr="Biological warfare agents: History and modern-day relevance - ScienceDirect">
            <a:extLst>
              <a:ext uri="{FF2B5EF4-FFF2-40B4-BE49-F238E27FC236}">
                <a16:creationId xmlns:a16="http://schemas.microsoft.com/office/drawing/2014/main" id="{4CC36F15-7CFF-D0E3-7616-30FEC02D6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5224" y="0"/>
            <a:ext cx="6108936" cy="690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234" name="Group 9233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75188"/>
            <a:chExt cx="1562267" cy="1172973"/>
          </a:xfrm>
        </p:grpSpPr>
        <p:sp>
          <p:nvSpPr>
            <p:cNvPr id="9235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36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39052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3" name="Oval 1032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pplications of Biotechnology in Food and Agriculture: a Mini-Review |  Proceedings of the National Academy of Sciences, India Section B:  Biological Sciences">
            <a:extLst>
              <a:ext uri="{FF2B5EF4-FFF2-40B4-BE49-F238E27FC236}">
                <a16:creationId xmlns:a16="http://schemas.microsoft.com/office/drawing/2014/main" id="{B02E6FBA-DA06-C6B2-E713-350971F53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499"/>
          <a:stretch/>
        </p:blipFill>
        <p:spPr bwMode="auto"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37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8DB737-EA05-59E0-A5F8-7904C38B74F2}"/>
              </a:ext>
            </a:extLst>
          </p:cNvPr>
          <p:cNvSpPr txBox="1"/>
          <p:nvPr/>
        </p:nvSpPr>
        <p:spPr>
          <a:xfrm>
            <a:off x="6657715" y="2580640"/>
            <a:ext cx="4745994" cy="33240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chemeClr val="tx1">
                    <a:alpha val="80000"/>
                  </a:schemeClr>
                </a:solidFill>
              </a:rPr>
              <a:t>Биотехнология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–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тірі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организмдердің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немесе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биологиялық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жүйелердің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қасиеттерін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қолдана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отырып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өнімдер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жасау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және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әртүрлі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процестерді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оңтайландыру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үшін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пайдаланылатын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ғылым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мен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технологияның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саласы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.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Бұл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технология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арқылы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генетикалық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өзгерістер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енгізу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жасушалық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процестерді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бақылау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және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биологиялық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материалдарды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тиімді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пайдалануға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мүмкіндік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туады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.</a:t>
            </a:r>
          </a:p>
        </p:txBody>
      </p:sp>
      <p:sp>
        <p:nvSpPr>
          <p:cNvPr id="1039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041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3369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EE060AF1-21BE-1517-783B-114BC3F181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0501634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668A86A-EEA0-0980-953C-CCEAFFFA61DC}"/>
              </a:ext>
            </a:extLst>
          </p:cNvPr>
          <p:cNvSpPr txBox="1"/>
          <p:nvPr/>
        </p:nvSpPr>
        <p:spPr>
          <a:xfrm>
            <a:off x="2479040" y="495589"/>
            <a:ext cx="7914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b="1" dirty="0">
                <a:solidFill>
                  <a:schemeClr val="bg1"/>
                </a:solidFill>
              </a:rPr>
              <a:t>Микро агенттер не үшін қолданылады?</a:t>
            </a:r>
            <a:endParaRPr lang="ru-KZ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4642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6152">
            <a:extLst>
              <a:ext uri="{FF2B5EF4-FFF2-40B4-BE49-F238E27FC236}">
                <a16:creationId xmlns:a16="http://schemas.microsoft.com/office/drawing/2014/main" id="{9E90EB45-EEE9-4563-8179-65EF62AE0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ОСТОРОЖНО, СИБИРСКАЯ ЯЗВА! МЕРЫ ПРЕДУПРЕЖДЕНИЯ И ЗАЩИТЫ">
            <a:extLst>
              <a:ext uri="{FF2B5EF4-FFF2-40B4-BE49-F238E27FC236}">
                <a16:creationId xmlns:a16="http://schemas.microsoft.com/office/drawing/2014/main" id="{DB546258-3C16-DE84-37D6-4331B8C9E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6433" y="1589056"/>
            <a:ext cx="5372100" cy="367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5" name="Rectangle 6154">
            <a:extLst>
              <a:ext uri="{FF2B5EF4-FFF2-40B4-BE49-F238E27FC236}">
                <a16:creationId xmlns:a16="http://schemas.microsoft.com/office/drawing/2014/main" id="{23D0EF74-AD1E-4FD9-914D-8EC9058EB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8" name="Picture 4" descr="Микробиология сибирской язвы">
            <a:extLst>
              <a:ext uri="{FF2B5EF4-FFF2-40B4-BE49-F238E27FC236}">
                <a16:creationId xmlns:a16="http://schemas.microsoft.com/office/drawing/2014/main" id="{4C7CE990-A4E3-7C3F-F172-69C846B98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6" y="1578610"/>
            <a:ext cx="5372099" cy="370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6374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FBF55D8-53FF-327A-9FC0-17FEA050BFB9}"/>
              </a:ext>
            </a:extLst>
          </p:cNvPr>
          <p:cNvSpPr/>
          <p:nvPr/>
        </p:nvSpPr>
        <p:spPr>
          <a:xfrm>
            <a:off x="1" y="0"/>
            <a:ext cx="7089058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D0E7A6-19AB-2B19-0BF9-D1432C0EB096}"/>
              </a:ext>
            </a:extLst>
          </p:cNvPr>
          <p:cNvSpPr txBox="1"/>
          <p:nvPr/>
        </p:nvSpPr>
        <p:spPr>
          <a:xfrm>
            <a:off x="540775" y="1166842"/>
            <a:ext cx="6096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KZ" b="1" dirty="0" err="1"/>
              <a:t>Биологиялық</a:t>
            </a:r>
            <a:r>
              <a:rPr lang="ru-KZ" b="1" dirty="0"/>
              <a:t> </a:t>
            </a:r>
            <a:r>
              <a:rPr lang="ru-KZ" b="1" dirty="0" err="1"/>
              <a:t>қаруды</a:t>
            </a:r>
            <a:r>
              <a:rPr lang="ru-KZ" b="1" dirty="0"/>
              <a:t> </a:t>
            </a:r>
            <a:r>
              <a:rPr lang="ru-KZ" b="1" dirty="0" err="1"/>
              <a:t>жасаудағы</a:t>
            </a:r>
            <a:r>
              <a:rPr lang="ru-KZ" b="1" dirty="0"/>
              <a:t> </a:t>
            </a:r>
            <a:r>
              <a:rPr lang="ru-KZ" b="1" dirty="0" err="1"/>
              <a:t>гендік</a:t>
            </a:r>
            <a:r>
              <a:rPr lang="ru-KZ" b="1" dirty="0"/>
              <a:t> инженерия:</a:t>
            </a:r>
          </a:p>
          <a:p>
            <a:endParaRPr lang="ru-KZ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KZ" b="1" dirty="0" err="1"/>
              <a:t>Патогенді</a:t>
            </a:r>
            <a:r>
              <a:rPr lang="ru-KZ" b="1" dirty="0"/>
              <a:t> </a:t>
            </a:r>
            <a:r>
              <a:rPr lang="ru-KZ" b="1" dirty="0" err="1"/>
              <a:t>модификациялау</a:t>
            </a:r>
            <a:r>
              <a:rPr lang="ru-KZ" b="1" dirty="0"/>
              <a:t>: </a:t>
            </a:r>
            <a:r>
              <a:rPr lang="ru-KZ" dirty="0" err="1"/>
              <a:t>Вируленттілікті</a:t>
            </a:r>
            <a:r>
              <a:rPr lang="ru-KZ" dirty="0"/>
              <a:t>, </a:t>
            </a:r>
            <a:r>
              <a:rPr lang="ru-KZ" dirty="0" err="1"/>
              <a:t>антибиотиктерге</a:t>
            </a:r>
            <a:r>
              <a:rPr lang="ru-KZ" dirty="0"/>
              <a:t> </a:t>
            </a:r>
            <a:r>
              <a:rPr lang="ru-KZ" dirty="0" err="1"/>
              <a:t>немесе</a:t>
            </a:r>
            <a:r>
              <a:rPr lang="ru-KZ" dirty="0"/>
              <a:t> </a:t>
            </a:r>
            <a:r>
              <a:rPr lang="ru-KZ" dirty="0" err="1"/>
              <a:t>дезинфекциялық</a:t>
            </a:r>
            <a:r>
              <a:rPr lang="ru-KZ" dirty="0"/>
              <a:t> </a:t>
            </a:r>
            <a:r>
              <a:rPr lang="ru-KZ" dirty="0" err="1"/>
              <a:t>заттарға</a:t>
            </a:r>
            <a:r>
              <a:rPr lang="ru-KZ" dirty="0"/>
              <a:t> </a:t>
            </a:r>
            <a:r>
              <a:rPr lang="ru-KZ" dirty="0" err="1"/>
              <a:t>төзімділікті</a:t>
            </a:r>
            <a:r>
              <a:rPr lang="ru-KZ" dirty="0"/>
              <a:t> </a:t>
            </a:r>
            <a:r>
              <a:rPr lang="ru-KZ" dirty="0" err="1"/>
              <a:t>арттыру</a:t>
            </a:r>
            <a:r>
              <a:rPr lang="ru-KZ" dirty="0"/>
              <a:t> </a:t>
            </a:r>
            <a:r>
              <a:rPr lang="ru-KZ" dirty="0" err="1"/>
              <a:t>үшін</a:t>
            </a:r>
            <a:r>
              <a:rPr lang="ru-KZ" dirty="0"/>
              <a:t> </a:t>
            </a:r>
            <a:r>
              <a:rPr lang="ru-KZ" dirty="0" err="1"/>
              <a:t>гендік</a:t>
            </a:r>
            <a:r>
              <a:rPr lang="ru-KZ" dirty="0"/>
              <a:t> инженерия </a:t>
            </a:r>
            <a:r>
              <a:rPr lang="ru-KZ" dirty="0" err="1"/>
              <a:t>технологияларын</a:t>
            </a:r>
            <a:r>
              <a:rPr lang="ru-KZ" dirty="0"/>
              <a:t> </a:t>
            </a:r>
            <a:r>
              <a:rPr lang="ru-KZ" dirty="0" err="1"/>
              <a:t>қолдану</a:t>
            </a:r>
            <a:r>
              <a:rPr lang="ru-KZ" dirty="0"/>
              <a:t>. </a:t>
            </a:r>
            <a:r>
              <a:rPr lang="ru-KZ" dirty="0" err="1"/>
              <a:t>Бұл</a:t>
            </a:r>
            <a:r>
              <a:rPr lang="ru-KZ" dirty="0"/>
              <a:t> </a:t>
            </a:r>
            <a:r>
              <a:rPr lang="ru-KZ" dirty="0" err="1"/>
              <a:t>патогендерді</a:t>
            </a:r>
            <a:r>
              <a:rPr lang="ru-KZ" dirty="0"/>
              <a:t> </a:t>
            </a:r>
            <a:r>
              <a:rPr lang="ru-KZ" dirty="0" err="1"/>
              <a:t>қауіптірек</a:t>
            </a:r>
            <a:r>
              <a:rPr lang="ru-KZ" dirty="0"/>
              <a:t> </a:t>
            </a:r>
            <a:r>
              <a:rPr lang="ru-KZ" dirty="0" err="1"/>
              <a:t>және</a:t>
            </a:r>
            <a:r>
              <a:rPr lang="ru-KZ" dirty="0"/>
              <a:t> </a:t>
            </a:r>
            <a:r>
              <a:rPr lang="ru-KZ" dirty="0" err="1"/>
              <a:t>бақылауды</a:t>
            </a:r>
            <a:r>
              <a:rPr lang="ru-KZ" dirty="0"/>
              <a:t> </a:t>
            </a:r>
            <a:r>
              <a:rPr lang="ru-KZ" dirty="0" err="1"/>
              <a:t>қиындатуы</a:t>
            </a:r>
            <a:r>
              <a:rPr lang="ru-KZ" dirty="0"/>
              <a:t> </a:t>
            </a:r>
            <a:r>
              <a:rPr lang="ru-KZ" dirty="0" err="1"/>
              <a:t>мүмкін</a:t>
            </a:r>
            <a:r>
              <a:rPr lang="ru-KZ" dirty="0"/>
              <a:t>.</a:t>
            </a:r>
            <a:endParaRPr lang="kk-KZ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KZ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KZ" b="1" dirty="0" err="1"/>
              <a:t>Жаңа</a:t>
            </a:r>
            <a:r>
              <a:rPr lang="ru-KZ" b="1" dirty="0"/>
              <a:t> </a:t>
            </a:r>
            <a:r>
              <a:rPr lang="ru-KZ" b="1" dirty="0" err="1"/>
              <a:t>штаммдарды</a:t>
            </a:r>
            <a:r>
              <a:rPr lang="ru-KZ" b="1" dirty="0"/>
              <a:t> </a:t>
            </a:r>
            <a:r>
              <a:rPr lang="ru-KZ" b="1" dirty="0" err="1"/>
              <a:t>жасау</a:t>
            </a:r>
            <a:r>
              <a:rPr lang="ru-KZ" b="1" dirty="0"/>
              <a:t>: </a:t>
            </a:r>
            <a:r>
              <a:rPr lang="ru-KZ" dirty="0" err="1"/>
              <a:t>иммундық</a:t>
            </a:r>
            <a:r>
              <a:rPr lang="ru-KZ" dirty="0"/>
              <a:t> </a:t>
            </a:r>
            <a:r>
              <a:rPr lang="ru-KZ" dirty="0" err="1"/>
              <a:t>кедергілер</a:t>
            </a:r>
            <a:r>
              <a:rPr lang="ru-KZ" dirty="0"/>
              <a:t> мен </a:t>
            </a:r>
            <a:r>
              <a:rPr lang="ru-KZ" dirty="0" err="1"/>
              <a:t>вакциналарды</a:t>
            </a:r>
            <a:r>
              <a:rPr lang="ru-KZ" dirty="0"/>
              <a:t> </a:t>
            </a:r>
            <a:r>
              <a:rPr lang="ru-KZ" dirty="0" err="1"/>
              <a:t>жеңе</a:t>
            </a:r>
            <a:r>
              <a:rPr lang="ru-KZ" dirty="0"/>
              <a:t> </a:t>
            </a:r>
            <a:r>
              <a:rPr lang="ru-KZ" dirty="0" err="1"/>
              <a:t>алатын</a:t>
            </a:r>
            <a:r>
              <a:rPr lang="ru-KZ" dirty="0"/>
              <a:t> </a:t>
            </a:r>
            <a:r>
              <a:rPr lang="ru-KZ" dirty="0" err="1"/>
              <a:t>немесе</a:t>
            </a:r>
            <a:r>
              <a:rPr lang="ru-KZ" dirty="0"/>
              <a:t> </a:t>
            </a:r>
            <a:r>
              <a:rPr lang="ru-KZ" dirty="0" err="1"/>
              <a:t>жаңа</a:t>
            </a:r>
            <a:r>
              <a:rPr lang="ru-KZ" dirty="0"/>
              <a:t> </a:t>
            </a:r>
            <a:r>
              <a:rPr lang="ru-KZ" dirty="0" err="1"/>
              <a:t>түрлерді</a:t>
            </a:r>
            <a:r>
              <a:rPr lang="ru-KZ" dirty="0"/>
              <a:t> </a:t>
            </a:r>
            <a:r>
              <a:rPr lang="ru-KZ" dirty="0" err="1"/>
              <a:t>жұқтыратын</a:t>
            </a:r>
            <a:r>
              <a:rPr lang="ru-KZ" dirty="0"/>
              <a:t> </a:t>
            </a:r>
            <a:r>
              <a:rPr lang="ru-KZ" dirty="0" err="1"/>
              <a:t>бактериялардың</a:t>
            </a:r>
            <a:r>
              <a:rPr lang="ru-KZ" dirty="0"/>
              <a:t> </a:t>
            </a:r>
            <a:r>
              <a:rPr lang="ru-KZ" dirty="0" err="1"/>
              <a:t>немесе</a:t>
            </a:r>
            <a:r>
              <a:rPr lang="ru-KZ" dirty="0"/>
              <a:t> </a:t>
            </a:r>
            <a:r>
              <a:rPr lang="ru-KZ" dirty="0" err="1"/>
              <a:t>вирустардың</a:t>
            </a:r>
            <a:r>
              <a:rPr lang="ru-KZ" dirty="0"/>
              <a:t> </a:t>
            </a:r>
            <a:r>
              <a:rPr lang="ru-KZ" dirty="0" err="1"/>
              <a:t>штаммдарын</a:t>
            </a:r>
            <a:r>
              <a:rPr lang="ru-KZ" dirty="0"/>
              <a:t> </a:t>
            </a:r>
            <a:r>
              <a:rPr lang="ru-KZ" dirty="0" err="1"/>
              <a:t>дамыту</a:t>
            </a:r>
            <a:r>
              <a:rPr lang="ru-KZ" dirty="0"/>
              <a:t>.</a:t>
            </a:r>
            <a:endParaRPr lang="kk-KZ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KZ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KZ" b="1" dirty="0" err="1"/>
              <a:t>Мақсатты</a:t>
            </a:r>
            <a:r>
              <a:rPr lang="ru-KZ" b="1" dirty="0"/>
              <a:t> </a:t>
            </a:r>
            <a:r>
              <a:rPr lang="ru-KZ" b="1" dirty="0" err="1"/>
              <a:t>агенттер</a:t>
            </a:r>
            <a:r>
              <a:rPr lang="ru-KZ" b="1" dirty="0"/>
              <a:t>: </a:t>
            </a:r>
            <a:r>
              <a:rPr lang="ru-KZ" dirty="0" err="1"/>
              <a:t>олардың</a:t>
            </a:r>
            <a:r>
              <a:rPr lang="ru-KZ" dirty="0"/>
              <a:t> </a:t>
            </a:r>
            <a:r>
              <a:rPr lang="ru-KZ" dirty="0" err="1"/>
              <a:t>генетикалық</a:t>
            </a:r>
            <a:r>
              <a:rPr lang="ru-KZ" dirty="0"/>
              <a:t> </a:t>
            </a:r>
            <a:r>
              <a:rPr lang="ru-KZ" dirty="0" err="1"/>
              <a:t>құрылымына</a:t>
            </a:r>
            <a:r>
              <a:rPr lang="ru-KZ" dirty="0"/>
              <a:t> </a:t>
            </a:r>
            <a:r>
              <a:rPr lang="ru-KZ" dirty="0" err="1"/>
              <a:t>негізделген</a:t>
            </a:r>
            <a:r>
              <a:rPr lang="ru-KZ" dirty="0"/>
              <a:t> </a:t>
            </a:r>
            <a:r>
              <a:rPr lang="ru-KZ" dirty="0" err="1"/>
              <a:t>нақты</a:t>
            </a:r>
            <a:r>
              <a:rPr lang="ru-KZ" dirty="0"/>
              <a:t> </a:t>
            </a:r>
            <a:r>
              <a:rPr lang="ru-KZ" dirty="0" err="1"/>
              <a:t>популяцияларға</a:t>
            </a:r>
            <a:r>
              <a:rPr lang="ru-KZ" dirty="0"/>
              <a:t> </a:t>
            </a:r>
            <a:r>
              <a:rPr lang="ru-KZ" dirty="0" err="1"/>
              <a:t>бағытталған</a:t>
            </a:r>
            <a:r>
              <a:rPr lang="ru-KZ" dirty="0"/>
              <a:t> </a:t>
            </a:r>
            <a:r>
              <a:rPr lang="ru-KZ" dirty="0" err="1"/>
              <a:t>биологиялық</a:t>
            </a:r>
            <a:r>
              <a:rPr lang="ru-KZ" dirty="0"/>
              <a:t> </a:t>
            </a:r>
            <a:r>
              <a:rPr lang="ru-KZ" dirty="0" err="1"/>
              <a:t>қаруды</a:t>
            </a:r>
            <a:r>
              <a:rPr lang="ru-KZ" dirty="0"/>
              <a:t> </a:t>
            </a:r>
            <a:r>
              <a:rPr lang="ru-KZ" dirty="0" err="1"/>
              <a:t>жасау</a:t>
            </a:r>
            <a:r>
              <a:rPr lang="ru-KZ" dirty="0"/>
              <a:t> </a:t>
            </a:r>
            <a:r>
              <a:rPr lang="ru-KZ" dirty="0" err="1"/>
              <a:t>мүмкіндігі</a:t>
            </a:r>
            <a:r>
              <a:rPr lang="ru-KZ" dirty="0"/>
              <a:t>.</a:t>
            </a:r>
          </a:p>
        </p:txBody>
      </p:sp>
      <p:pic>
        <p:nvPicPr>
          <p:cNvPr id="6" name="Рисунок 5" descr="Изображение выглядит как снимок экрана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93137B40-89E5-8A08-DBD3-240F6EF6C8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792" y="1460089"/>
            <a:ext cx="4166421" cy="393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880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4BC126B-26A5-A89B-2213-0411406E7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77" y="1734250"/>
            <a:ext cx="9951041" cy="338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5835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2" name="Rectangle 307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Конвенция о запрещении биологического и токсинного оружия - РИА Новости,  10.04.2022">
            <a:extLst>
              <a:ext uri="{FF2B5EF4-FFF2-40B4-BE49-F238E27FC236}">
                <a16:creationId xmlns:a16="http://schemas.microsoft.com/office/drawing/2014/main" id="{5389949D-61CD-D171-5BBC-862D44F75D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6"/>
          <a:stretch/>
        </p:blipFill>
        <p:spPr bwMode="auto">
          <a:xfrm>
            <a:off x="457200" y="457200"/>
            <a:ext cx="112776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5405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040134-BD5A-3181-E3EB-D35FC464D3E5}"/>
              </a:ext>
            </a:extLst>
          </p:cNvPr>
          <p:cNvSpPr txBox="1"/>
          <p:nvPr/>
        </p:nvSpPr>
        <p:spPr>
          <a:xfrm>
            <a:off x="1371599" y="294538"/>
            <a:ext cx="9895951" cy="1033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Пайдаланылған әдебиеттер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92B424-05A2-927D-8613-890B5606E8CB}"/>
              </a:ext>
            </a:extLst>
          </p:cNvPr>
          <p:cNvSpPr txBox="1"/>
          <p:nvPr/>
        </p:nvSpPr>
        <p:spPr>
          <a:xfrm>
            <a:off x="1371599" y="2318197"/>
            <a:ext cx="9724031" cy="3683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685800" indent="-514350">
              <a:lnSpc>
                <a:spcPct val="90000"/>
              </a:lnSpc>
              <a:spcAft>
                <a:spcPts val="600"/>
              </a:spcAft>
              <a:buFont typeface="+mj-lt"/>
              <a:buAutoNum type="romanLcPeriod"/>
            </a:pPr>
            <a:r>
              <a:rPr lang="ru-RU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Гончарова А. Ю. и др. Получение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Поликлональных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антител к белкам S-слоя B.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anthracis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и изучение их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сПецифичности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в иммуноферментном анализе //Проблемы особо опасных инфекций. – 2010. – №. 3. – С. 46-49.</a:t>
            </a:r>
          </a:p>
          <a:p>
            <a:pPr marL="685800" indent="-514350">
              <a:lnSpc>
                <a:spcPct val="90000"/>
              </a:lnSpc>
              <a:spcAft>
                <a:spcPts val="600"/>
              </a:spcAft>
              <a:buFont typeface="+mj-lt"/>
              <a:buAutoNum type="romanLcPeriod"/>
            </a:pPr>
            <a:r>
              <a:rPr lang="ru-RU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Гнатик Е. Н. Генная инженерия и биологическая безопасность //Вестник Российского университета дружбы народов. Серия: Юридические науки. – 2004. – №. 2. – С. 79-88.</a:t>
            </a:r>
          </a:p>
          <a:p>
            <a:pPr marL="685800" indent="-514350">
              <a:lnSpc>
                <a:spcPct val="90000"/>
              </a:lnSpc>
              <a:spcAft>
                <a:spcPts val="600"/>
              </a:spcAft>
              <a:buFont typeface="+mj-lt"/>
              <a:buAutoNum type="romanLcPeriod"/>
            </a:pPr>
            <a:r>
              <a:rPr lang="ru-RU" sz="2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Квачадзе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М. О. Эксперименты в сфере генной инженерии и правовые вопросы //Московский журнал международного права. – 2021. – №. 3. – С. 3-10.</a:t>
            </a:r>
          </a:p>
          <a:p>
            <a:pPr marL="685800" indent="-514350">
              <a:lnSpc>
                <a:spcPct val="90000"/>
              </a:lnSpc>
              <a:spcAft>
                <a:spcPts val="600"/>
              </a:spcAft>
              <a:buFont typeface="+mj-lt"/>
              <a:buAutoNum type="romanLcPeriod"/>
            </a:pPr>
            <a:r>
              <a:rPr lang="en-US" sz="2000" b="0" i="0" dirty="0">
                <a:effectLst/>
                <a:hlinkClick r:id="rId2"/>
              </a:rPr>
              <a:t>https://www.techtarget.com/whatis/definition/biotechnology</a:t>
            </a:r>
            <a:endParaRPr lang="kk-KZ" sz="2000" b="0" i="0" dirty="0">
              <a:effectLst/>
              <a:hlinkClick r:id="rId2"/>
            </a:endParaRPr>
          </a:p>
          <a:p>
            <a:pPr marL="685800" indent="-514350">
              <a:lnSpc>
                <a:spcPct val="90000"/>
              </a:lnSpc>
              <a:spcAft>
                <a:spcPts val="600"/>
              </a:spcAft>
              <a:buFont typeface="+mj-lt"/>
              <a:buAutoNum type="romanLcPeriod"/>
            </a:pPr>
            <a:r>
              <a:rPr lang="en-US" sz="2000" b="0" i="0" dirty="0">
                <a:effectLst/>
                <a:hlinkClick r:id="rId2"/>
              </a:rPr>
              <a:t>https://trends.rbc.ru/trends/futurology/612f77ad9a7947ce386b68ba</a:t>
            </a:r>
            <a:endParaRPr lang="kk-KZ" sz="2000" b="0" i="0" dirty="0">
              <a:effectLst/>
            </a:endParaRPr>
          </a:p>
          <a:p>
            <a:pPr marL="685800" indent="-514350">
              <a:lnSpc>
                <a:spcPct val="90000"/>
              </a:lnSpc>
              <a:spcAft>
                <a:spcPts val="600"/>
              </a:spcAft>
              <a:buFont typeface="+mj-lt"/>
              <a:buAutoNum type="romanLcPeriod"/>
            </a:pPr>
            <a:r>
              <a:rPr lang="en-US" sz="2000" dirty="0">
                <a:hlinkClick r:id="rId3"/>
              </a:rPr>
              <a:t>https://biomolecula.ru/themes/gen-inzhenerija</a:t>
            </a:r>
            <a:endParaRPr lang="kk-KZ" sz="2000" dirty="0"/>
          </a:p>
          <a:p>
            <a:pPr marL="4000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647B26-CAA9-4586-FBFF-8257EC70EF64}"/>
              </a:ext>
            </a:extLst>
          </p:cNvPr>
          <p:cNvSpPr txBox="1"/>
          <p:nvPr/>
        </p:nvSpPr>
        <p:spPr>
          <a:xfrm>
            <a:off x="3313433" y="1035819"/>
            <a:ext cx="5840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b="1" dirty="0"/>
              <a:t>Пайдаланылған әдебиеттер</a:t>
            </a:r>
            <a:endParaRPr lang="ru-KZ" sz="3200" b="1" dirty="0"/>
          </a:p>
        </p:txBody>
      </p:sp>
    </p:spTree>
    <p:extLst>
      <p:ext uri="{BB962C8B-B14F-4D97-AF65-F5344CB8AC3E}">
        <p14:creationId xmlns:p14="http://schemas.microsoft.com/office/powerpoint/2010/main" val="3421577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8" name="Rectangle 308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0" name="Rectangle 3089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2" name="Rectangle 3091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4537" y="1839884"/>
            <a:ext cx="8157460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7" name="Rectangle 309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63179" y="-33131"/>
            <a:ext cx="6857999" cy="6923403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AF559F5-507A-0C51-77AB-6E362F77E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" y="1281049"/>
            <a:ext cx="11677964" cy="417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124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DBE2532-1946-6752-7A63-9931DB3FB21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3479" b="1225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FBAD07-AE0D-7FE0-F49E-F451B55730A8}"/>
              </a:ext>
            </a:extLst>
          </p:cNvPr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 err="1">
                <a:latin typeface="+mj-lt"/>
                <a:ea typeface="+mj-ea"/>
                <a:cs typeface="+mj-cs"/>
              </a:rPr>
              <a:t>Биотехнологияның</a:t>
            </a:r>
            <a:r>
              <a:rPr lang="en-US" sz="4400" b="1" dirty="0"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>
                <a:latin typeface="+mj-lt"/>
                <a:ea typeface="+mj-ea"/>
                <a:cs typeface="+mj-cs"/>
              </a:rPr>
              <a:t>қазіргі</a:t>
            </a:r>
            <a:r>
              <a:rPr lang="en-US" sz="4400" b="1" dirty="0"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>
                <a:latin typeface="+mj-lt"/>
                <a:ea typeface="+mj-ea"/>
                <a:cs typeface="+mj-cs"/>
              </a:rPr>
              <a:t>заманғы</a:t>
            </a:r>
            <a:r>
              <a:rPr lang="en-US" sz="4400" b="1" dirty="0"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>
                <a:latin typeface="+mj-lt"/>
                <a:ea typeface="+mj-ea"/>
                <a:cs typeface="+mj-cs"/>
              </a:rPr>
              <a:t>маңыздылығы</a:t>
            </a:r>
            <a:r>
              <a:rPr lang="en-US" sz="4400" b="1" dirty="0">
                <a:latin typeface="+mj-lt"/>
                <a:ea typeface="+mj-ea"/>
                <a:cs typeface="+mj-cs"/>
              </a:rPr>
              <a:t>: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F61083E4-131A-BB86-CC17-872A367FAE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730563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04105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17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353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7" name="Rectangle 717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The Future Trends in Biotechnology | Esco Scientific">
            <a:extLst>
              <a:ext uri="{FF2B5EF4-FFF2-40B4-BE49-F238E27FC236}">
                <a16:creationId xmlns:a16="http://schemas.microsoft.com/office/drawing/2014/main" id="{6AB9AC28-6547-8E3E-AADA-153F39AAE5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76"/>
          <a:stretch/>
        </p:blipFill>
        <p:spPr bwMode="auto">
          <a:xfrm>
            <a:off x="533146" y="561763"/>
            <a:ext cx="11125708" cy="5734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763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RISPR 10 лет спустя: научиться переписывать код жизни | Новости">
            <a:extLst>
              <a:ext uri="{FF2B5EF4-FFF2-40B4-BE49-F238E27FC236}">
                <a16:creationId xmlns:a16="http://schemas.microsoft.com/office/drawing/2014/main" id="{D3D15BB8-6730-4D30-95F3-C2D668CC2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008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9643" y="418641"/>
            <a:ext cx="6775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CRISPR/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</a:t>
            </a:r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жүйесінің бөліктері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CRISPR-системы: иммунизация прокарио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931" y="2864328"/>
            <a:ext cx="9602035" cy="244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55074" y="1463406"/>
            <a:ext cx="4098276" cy="10355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CRISPR-</a:t>
            </a:r>
            <a:r>
              <a:rPr lang="ru-RU" b="1" dirty="0" err="1"/>
              <a:t>кассеталар</a:t>
            </a:r>
            <a:r>
              <a:rPr lang="ru-RU" dirty="0"/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48949" y="1463406"/>
            <a:ext cx="3976400" cy="10355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 </a:t>
            </a:r>
            <a:r>
              <a:rPr lang="ru-RU" b="1" i="1" dirty="0" err="1"/>
              <a:t>cas</a:t>
            </a:r>
            <a:r>
              <a:rPr lang="ru-RU" b="1" i="1" dirty="0"/>
              <a:t> </a:t>
            </a:r>
            <a:r>
              <a:rPr lang="ru-RU" b="1" i="1" dirty="0" err="1"/>
              <a:t>гені</a:t>
            </a:r>
            <a:r>
              <a:rPr lang="ru-RU" b="1" i="1" dirty="0"/>
              <a:t> </a:t>
            </a:r>
            <a:r>
              <a:rPr lang="ru-RU" b="1" i="1" dirty="0" err="1"/>
              <a:t>кластерлері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37282" y="5927075"/>
            <a:ext cx="10311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/>
              <a:t>Спейсер</a:t>
            </a:r>
            <a:r>
              <a:rPr lang="ru-RU" b="1" dirty="0"/>
              <a:t> </a:t>
            </a:r>
            <a:r>
              <a:rPr lang="ru-RU" dirty="0"/>
              <a:t>– </a:t>
            </a:r>
            <a:r>
              <a:rPr lang="ru-RU" dirty="0" err="1"/>
              <a:t>өткен</a:t>
            </a:r>
            <a:r>
              <a:rPr lang="ru-RU" dirty="0"/>
              <a:t> </a:t>
            </a:r>
            <a:r>
              <a:rPr lang="ru-RU" dirty="0" err="1"/>
              <a:t>инфекциялар</a:t>
            </a:r>
            <a:r>
              <a:rPr lang="ru-RU" dirty="0"/>
              <a:t> </a:t>
            </a:r>
            <a:r>
              <a:rPr lang="ru-RU" dirty="0" err="1"/>
              <a:t>туралы</a:t>
            </a:r>
            <a:r>
              <a:rPr lang="ru-RU" dirty="0"/>
              <a:t> </a:t>
            </a:r>
            <a:r>
              <a:rPr lang="ru-RU" dirty="0" err="1"/>
              <a:t>ақпаратты</a:t>
            </a:r>
            <a:r>
              <a:rPr lang="ru-RU" dirty="0"/>
              <a:t> </a:t>
            </a:r>
            <a:r>
              <a:rPr lang="ru-RU" dirty="0" err="1"/>
              <a:t>сақтайтын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ұқсас</a:t>
            </a:r>
            <a:r>
              <a:rPr lang="ru-RU" dirty="0"/>
              <a:t> </a:t>
            </a:r>
            <a:r>
              <a:rPr lang="ru-RU" dirty="0" err="1"/>
              <a:t>генетикалық</a:t>
            </a:r>
            <a:r>
              <a:rPr lang="ru-RU" dirty="0"/>
              <a:t> </a:t>
            </a:r>
            <a:r>
              <a:rPr lang="ru-RU" dirty="0" err="1"/>
              <a:t>элементтердің</a:t>
            </a:r>
            <a:r>
              <a:rPr lang="ru-RU" dirty="0"/>
              <a:t> </a:t>
            </a:r>
            <a:r>
              <a:rPr lang="ru-RU" dirty="0" err="1"/>
              <a:t>қайталанатын</a:t>
            </a:r>
            <a:r>
              <a:rPr lang="ru-RU" dirty="0"/>
              <a:t> </a:t>
            </a:r>
            <a:r>
              <a:rPr lang="ru-RU" dirty="0" err="1"/>
              <a:t>инвазиясына</a:t>
            </a:r>
            <a:r>
              <a:rPr lang="ru-RU" dirty="0"/>
              <a:t> </a:t>
            </a:r>
            <a:r>
              <a:rPr lang="ru-RU" dirty="0" err="1"/>
              <a:t>жауап</a:t>
            </a:r>
            <a:r>
              <a:rPr lang="ru-RU" dirty="0"/>
              <a:t> </a:t>
            </a:r>
            <a:r>
              <a:rPr lang="ru-RU" dirty="0" err="1"/>
              <a:t>беретін</a:t>
            </a:r>
            <a:r>
              <a:rPr lang="ru-RU" dirty="0"/>
              <a:t> </a:t>
            </a:r>
            <a:r>
              <a:rPr lang="ru-RU" dirty="0" err="1"/>
              <a:t>иммунологиялық</a:t>
            </a:r>
            <a:r>
              <a:rPr lang="ru-RU" dirty="0"/>
              <a:t> </a:t>
            </a:r>
            <a:r>
              <a:rPr lang="ru-RU" dirty="0" err="1"/>
              <a:t>жадты</a:t>
            </a:r>
            <a:r>
              <a:rPr lang="ru-RU" dirty="0"/>
              <a:t> </a:t>
            </a:r>
            <a:r>
              <a:rPr lang="ru-RU" dirty="0" err="1"/>
              <a:t>құрайды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270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2873" y="1318001"/>
            <a:ext cx="4197427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dirty="0"/>
              <a:t>         </a:t>
            </a:r>
            <a:r>
              <a:rPr lang="en-US" b="1" dirty="0"/>
              <a:t>Cas9</a:t>
            </a:r>
            <a:r>
              <a:rPr lang="en-US" dirty="0"/>
              <a:t> - </a:t>
            </a:r>
            <a:r>
              <a:rPr lang="ru-RU" dirty="0" err="1"/>
              <a:t>бірқатар</a:t>
            </a:r>
            <a:r>
              <a:rPr lang="ru-RU" dirty="0"/>
              <a:t> </a:t>
            </a:r>
            <a:r>
              <a:rPr lang="ru-RU" dirty="0" err="1"/>
              <a:t>бактериялардағы</a:t>
            </a:r>
            <a:r>
              <a:rPr lang="ru-RU" dirty="0"/>
              <a:t> </a:t>
            </a:r>
            <a:r>
              <a:rPr lang="en-US" dirty="0"/>
              <a:t>CRISPR </a:t>
            </a:r>
            <a:r>
              <a:rPr lang="ru-RU" dirty="0" err="1"/>
              <a:t>адаптивті</a:t>
            </a:r>
            <a:r>
              <a:rPr lang="ru-RU" dirty="0"/>
              <a:t> </a:t>
            </a:r>
            <a:r>
              <a:rPr lang="ru-RU" dirty="0" err="1"/>
              <a:t>иммундық</a:t>
            </a:r>
            <a:r>
              <a:rPr lang="ru-RU" dirty="0"/>
              <a:t> </a:t>
            </a:r>
            <a:r>
              <a:rPr lang="ru-RU" dirty="0" err="1"/>
              <a:t>жүйесімен</a:t>
            </a:r>
            <a:r>
              <a:rPr lang="ru-RU" dirty="0"/>
              <a:t> </a:t>
            </a:r>
            <a:r>
              <a:rPr lang="ru-RU" dirty="0" err="1"/>
              <a:t>байланысты</a:t>
            </a:r>
            <a:r>
              <a:rPr lang="ru-RU" dirty="0"/>
              <a:t> </a:t>
            </a:r>
            <a:r>
              <a:rPr lang="ru-RU" dirty="0" err="1"/>
              <a:t>бағыттаушы</a:t>
            </a:r>
            <a:r>
              <a:rPr lang="ru-RU" dirty="0"/>
              <a:t> РНҚ-</a:t>
            </a:r>
            <a:r>
              <a:rPr lang="ru-RU" dirty="0" err="1"/>
              <a:t>басқарушы</a:t>
            </a:r>
            <a:r>
              <a:rPr lang="ru-RU" dirty="0"/>
              <a:t> </a:t>
            </a:r>
            <a:r>
              <a:rPr lang="ru-RU" dirty="0" err="1"/>
              <a:t>эндонуклеаза</a:t>
            </a:r>
            <a:r>
              <a:rPr lang="ru-RU" dirty="0"/>
              <a:t>.</a:t>
            </a:r>
          </a:p>
        </p:txBody>
      </p:sp>
      <p:pic>
        <p:nvPicPr>
          <p:cNvPr id="2050" name="Picture 2" descr="Cas9 Protein | OriGe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300" y="1318001"/>
            <a:ext cx="7269731" cy="462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62873" y="3247424"/>
            <a:ext cx="4197427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kk-KZ" dirty="0"/>
              <a:t>     </a:t>
            </a:r>
            <a:r>
              <a:rPr lang="en-US" b="1" dirty="0"/>
              <a:t>gRNA</a:t>
            </a:r>
            <a:r>
              <a:rPr lang="en-US" dirty="0"/>
              <a:t> — </a:t>
            </a:r>
            <a:r>
              <a:rPr lang="en-US" dirty="0" err="1"/>
              <a:t>Cas</a:t>
            </a:r>
            <a:r>
              <a:rPr lang="en-US" dirty="0"/>
              <a:t> </a:t>
            </a:r>
            <a:r>
              <a:rPr lang="ru-RU" dirty="0" err="1"/>
              <a:t>байланысы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қажетті</a:t>
            </a:r>
            <a:r>
              <a:rPr lang="ru-RU" dirty="0"/>
              <a:t> </a:t>
            </a:r>
            <a:r>
              <a:rPr lang="ru-RU" dirty="0" err="1"/>
              <a:t>тірек</a:t>
            </a:r>
            <a:r>
              <a:rPr lang="ru-RU" dirty="0"/>
              <a:t> </a:t>
            </a:r>
            <a:r>
              <a:rPr lang="ru-RU" dirty="0" err="1"/>
              <a:t>тізбегінен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спейсерден</a:t>
            </a:r>
            <a:r>
              <a:rPr lang="ru-RU" dirty="0"/>
              <a:t> </a:t>
            </a:r>
            <a:r>
              <a:rPr lang="ru-RU" dirty="0" err="1"/>
              <a:t>тұратын</a:t>
            </a:r>
            <a:r>
              <a:rPr lang="ru-RU" dirty="0"/>
              <a:t> </a:t>
            </a:r>
            <a:r>
              <a:rPr lang="ru-RU" dirty="0" err="1"/>
              <a:t>қысқа</a:t>
            </a:r>
            <a:r>
              <a:rPr lang="ru-RU" dirty="0"/>
              <a:t> </a:t>
            </a:r>
            <a:r>
              <a:rPr lang="ru-RU" dirty="0" err="1"/>
              <a:t>синтетикалық</a:t>
            </a:r>
            <a:r>
              <a:rPr lang="ru-RU" dirty="0"/>
              <a:t> РНҚ.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2873" y="4899848"/>
            <a:ext cx="4197427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kk-KZ" dirty="0"/>
              <a:t>   </a:t>
            </a:r>
            <a:r>
              <a:rPr lang="en-US" b="1" dirty="0"/>
              <a:t>PAM </a:t>
            </a:r>
            <a:r>
              <a:rPr lang="ru-RU" b="1" dirty="0" err="1"/>
              <a:t>тізбегі</a:t>
            </a:r>
            <a:r>
              <a:rPr lang="ru-RU" dirty="0"/>
              <a:t> </a:t>
            </a:r>
            <a:r>
              <a:rPr lang="en-US" dirty="0"/>
              <a:t>Cas9 </a:t>
            </a:r>
            <a:r>
              <a:rPr lang="ru-RU" dirty="0" err="1"/>
              <a:t>байланыстыру</a:t>
            </a:r>
            <a:r>
              <a:rPr lang="ru-RU" dirty="0"/>
              <a:t> сигналы </a:t>
            </a:r>
            <a:r>
              <a:rPr lang="ru-RU" dirty="0" err="1"/>
              <a:t>ретінде</a:t>
            </a:r>
            <a:r>
              <a:rPr lang="ru-RU" dirty="0"/>
              <a:t> </a:t>
            </a:r>
            <a:r>
              <a:rPr lang="ru-RU" dirty="0" err="1"/>
              <a:t>қызмет</a:t>
            </a:r>
            <a:r>
              <a:rPr lang="ru-RU" dirty="0"/>
              <a:t> </a:t>
            </a:r>
            <a:r>
              <a:rPr lang="ru-RU" dirty="0" err="1"/>
              <a:t>етеді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5320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Инфографика о CRISPR/Cas">
            <a:extLst>
              <a:ext uri="{FF2B5EF4-FFF2-40B4-BE49-F238E27FC236}">
                <a16:creationId xmlns:a16="http://schemas.microsoft.com/office/drawing/2014/main" id="{57AEEFF9-F6B7-5C66-A3F4-7F0093EBC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1433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2265</TotalTime>
  <Words>615</Words>
  <Application>Microsoft Office PowerPoint</Application>
  <PresentationFormat>Широкоэкранный</PresentationFormat>
  <Paragraphs>61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Aptos</vt:lpstr>
      <vt:lpstr>Aptos Display</vt:lpstr>
      <vt:lpstr>Arial</vt:lpstr>
      <vt:lpstr>Times New Roman</vt:lpstr>
      <vt:lpstr>Wingdings</vt:lpstr>
      <vt:lpstr>Тема Office</vt:lpstr>
      <vt:lpstr>Заманауи биотехнологиялар және биотерроризм қаупі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Khamida Yerkinova</dc:creator>
  <cp:lastModifiedBy>Пользователь</cp:lastModifiedBy>
  <cp:revision>3</cp:revision>
  <dcterms:created xsi:type="dcterms:W3CDTF">2024-10-26T16:20:48Z</dcterms:created>
  <dcterms:modified xsi:type="dcterms:W3CDTF">2024-11-04T08:10:52Z</dcterms:modified>
</cp:coreProperties>
</file>